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0" r:id="rId1"/>
  </p:sldMasterIdLst>
  <p:notesMasterIdLst>
    <p:notesMasterId r:id="rId20"/>
  </p:notesMasterIdLst>
  <p:handoutMasterIdLst>
    <p:handoutMasterId r:id="rId21"/>
  </p:handoutMasterIdLst>
  <p:sldIdLst>
    <p:sldId id="302" r:id="rId2"/>
    <p:sldId id="275" r:id="rId3"/>
    <p:sldId id="292" r:id="rId4"/>
    <p:sldId id="277" r:id="rId5"/>
    <p:sldId id="298" r:id="rId6"/>
    <p:sldId id="278" r:id="rId7"/>
    <p:sldId id="297" r:id="rId8"/>
    <p:sldId id="279" r:id="rId9"/>
    <p:sldId id="281" r:id="rId10"/>
    <p:sldId id="282" r:id="rId11"/>
    <p:sldId id="289" r:id="rId12"/>
    <p:sldId id="290" r:id="rId13"/>
    <p:sldId id="270" r:id="rId14"/>
    <p:sldId id="295" r:id="rId15"/>
    <p:sldId id="296" r:id="rId16"/>
    <p:sldId id="287" r:id="rId17"/>
    <p:sldId id="286" r:id="rId18"/>
    <p:sldId id="299" r:id="rId19"/>
  </p:sldIdLst>
  <p:sldSz cx="12195175" cy="6858000"/>
  <p:notesSz cx="6858000" cy="9144000"/>
  <p:embeddedFontLst>
    <p:embeddedFont>
      <p:font typeface="Arial" panose="020B0604020202020204" pitchFamily="34" charset="0"/>
      <p:regular r:id="rId22"/>
      <p:bold r:id="rId23"/>
      <p:italic r:id="rId24"/>
      <p:boldItalic r:id="rId25"/>
    </p:embeddedFont>
    <p:embeddedFont>
      <p:font typeface="Merriweather" panose="00000500000000000000" pitchFamily="2" charset="0"/>
      <p:regular r:id="rId26"/>
      <p:bold r:id="rId27"/>
      <p:italic r:id="rId28"/>
      <p:boldItalic r:id="rId29"/>
    </p:embeddedFont>
    <p:embeddedFont>
      <p:font typeface="Merriweather Light" panose="00000400000000000000" pitchFamily="2" charset="0"/>
      <p:regular r:id="rId30"/>
      <p:italic r:id="rId31"/>
    </p:embeddedFont>
    <p:embeddedFont>
      <p:font typeface="Merriweather Regular" panose="00000500000000000000" charset="0"/>
      <p:regular r:id="rId32"/>
      <p:bold r:id="rId33"/>
      <p:italic r:id="rId34"/>
      <p:boldItalic r:id="rId35"/>
    </p:embeddedFont>
    <p:embeddedFont>
      <p:font typeface="Open Sans" panose="020B0606030504020204" pitchFamily="34" charset="0"/>
      <p:regular r:id="rId36"/>
      <p:bold r:id="rId37"/>
      <p:italic r:id="rId38"/>
      <p:boldItalic r:id="rId39"/>
    </p:embeddedFont>
    <p:embeddedFont>
      <p:font typeface="Open Sans Light" panose="020B0306030504020204" pitchFamily="34" charset="0"/>
      <p:regular r:id="rId40"/>
      <p:italic r:id="rId41"/>
    </p:embeddedFont>
    <p:embeddedFont>
      <p:font typeface="Verdana" panose="020B0604030504040204" pitchFamily="34" charset="0"/>
      <p:regular r:id="rId42"/>
      <p:bold r:id="rId43"/>
      <p:italic r:id="rId44"/>
      <p:boldItalic r:id="rId45"/>
    </p:embeddedFont>
  </p:embeddedFontLst>
  <p:defaultTextStyle>
    <a:defPPr lvl="0">
      <a:defRPr lang="nl-NL"/>
    </a:defPPr>
    <a:lvl1pPr marL="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0">
          <p15:clr>
            <a:srgbClr val="A4A3A4"/>
          </p15:clr>
        </p15:guide>
        <p15:guide id="2" orient="horz" pos="4038">
          <p15:clr>
            <a:srgbClr val="A4A3A4"/>
          </p15:clr>
        </p15:guide>
        <p15:guide id="3" orient="horz" pos="989">
          <p15:clr>
            <a:srgbClr val="A4A3A4"/>
          </p15:clr>
        </p15:guide>
        <p15:guide id="4" orient="horz" pos="2682">
          <p15:clr>
            <a:srgbClr val="A4A3A4"/>
          </p15:clr>
        </p15:guide>
        <p15:guide id="5" orient="horz" pos="104">
          <p15:clr>
            <a:srgbClr val="A4A3A4"/>
          </p15:clr>
        </p15:guide>
        <p15:guide id="6" orient="horz" pos="3351">
          <p15:clr>
            <a:srgbClr val="A4A3A4"/>
          </p15:clr>
        </p15:guide>
        <p15:guide id="7" orient="horz" pos="3181">
          <p15:clr>
            <a:srgbClr val="A4A3A4"/>
          </p15:clr>
        </p15:guide>
        <p15:guide id="8" orient="horz" pos="1074">
          <p15:clr>
            <a:srgbClr val="A4A3A4"/>
          </p15:clr>
        </p15:guide>
        <p15:guide id="9" orient="horz" pos="3593">
          <p15:clr>
            <a:srgbClr val="A4A3A4"/>
          </p15:clr>
        </p15:guide>
        <p15:guide id="10" pos="3777">
          <p15:clr>
            <a:srgbClr val="A4A3A4"/>
          </p15:clr>
        </p15:guide>
        <p15:guide id="11" pos="739">
          <p15:clr>
            <a:srgbClr val="A4A3A4"/>
          </p15:clr>
        </p15:guide>
        <p15:guide id="12" pos="7273">
          <p15:clr>
            <a:srgbClr val="A4A3A4"/>
          </p15:clr>
        </p15:guide>
        <p15:guide id="13" pos="1604">
          <p15:clr>
            <a:srgbClr val="A4A3A4"/>
          </p15:clr>
        </p15:guide>
        <p15:guide id="14" pos="5145">
          <p15:clr>
            <a:srgbClr val="A4A3A4"/>
          </p15:clr>
        </p15:guide>
        <p15:guide id="15" pos="5282">
          <p15:clr>
            <a:srgbClr val="A4A3A4"/>
          </p15:clr>
        </p15:guide>
        <p15:guide id="16" pos="1447">
          <p15:clr>
            <a:srgbClr val="A4A3A4"/>
          </p15:clr>
        </p15:guide>
        <p15:guide id="17" pos="6651">
          <p15:clr>
            <a:srgbClr val="A4A3A4"/>
          </p15:clr>
        </p15:guide>
        <p15:guide id="18" pos="361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3F2B"/>
    <a:srgbClr val="522980"/>
    <a:srgbClr val="6687C3"/>
    <a:srgbClr val="171D42"/>
    <a:srgbClr val="63A593"/>
    <a:srgbClr val="921E56"/>
    <a:srgbClr val="DD9562"/>
    <a:srgbClr val="D49562"/>
    <a:srgbClr val="D49868"/>
    <a:srgbClr val="C00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69" autoAdjust="0"/>
    <p:restoredTop sz="94647"/>
  </p:normalViewPr>
  <p:slideViewPr>
    <p:cSldViewPr snapToGrid="0">
      <p:cViewPr>
        <p:scale>
          <a:sx n="92" d="100"/>
          <a:sy n="92" d="100"/>
        </p:scale>
        <p:origin x="374" y="-139"/>
      </p:cViewPr>
      <p:guideLst>
        <p:guide orient="horz" pos="1530"/>
        <p:guide orient="horz" pos="4038"/>
        <p:guide orient="horz" pos="989"/>
        <p:guide orient="horz" pos="2682"/>
        <p:guide orient="horz" pos="104"/>
        <p:guide orient="horz" pos="3351"/>
        <p:guide orient="horz" pos="3181"/>
        <p:guide orient="horz" pos="1074"/>
        <p:guide orient="horz" pos="3593"/>
        <p:guide pos="3777"/>
        <p:guide pos="739"/>
        <p:guide pos="7273"/>
        <p:guide pos="1604"/>
        <p:guide pos="5145"/>
        <p:guide pos="5282"/>
        <p:guide pos="1447"/>
        <p:guide pos="6651"/>
        <p:guide pos="361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70" d="100"/>
          <a:sy n="170" d="100"/>
        </p:scale>
        <p:origin x="546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8.fntdata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presProps" Target="presProps.xml"/><Relationship Id="rId20" Type="http://schemas.openxmlformats.org/officeDocument/2006/relationships/notesMaster" Target="notesMasters/notesMaster1.xml"/><Relationship Id="rId41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r>
              <a:rPr lang="nl-NL" dirty="0" err="1"/>
              <a:t>Title</a:t>
            </a:r>
            <a:endParaRPr lang="nl-NL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N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Blad1!$B$1</c:f>
              <c:strCache>
                <c:ptCount val="1"/>
                <c:pt idx="0">
                  <c:v>Reeks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Blad1!$A$2:$A$5</c:f>
              <c:strCache>
                <c:ptCount val="4"/>
                <c:pt idx="0">
                  <c:v>Categorie 1</c:v>
                </c:pt>
                <c:pt idx="1">
                  <c:v>Categorie 2</c:v>
                </c:pt>
                <c:pt idx="2">
                  <c:v>Categorie 3</c:v>
                </c:pt>
                <c:pt idx="3">
                  <c:v>Categorie 4</c:v>
                </c:pt>
              </c:strCache>
            </c:strRef>
          </c:cat>
          <c:val>
            <c:numRef>
              <c:f>Blad1!$B$2:$B$5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94-6A44-9BF2-415C217EE99E}"/>
            </c:ext>
          </c:extLst>
        </c:ser>
        <c:ser>
          <c:idx val="1"/>
          <c:order val="1"/>
          <c:tx>
            <c:strRef>
              <c:f>Blad1!$C$1</c:f>
              <c:strCache>
                <c:ptCount val="1"/>
                <c:pt idx="0">
                  <c:v>Reeks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Blad1!$A$2:$A$5</c:f>
              <c:strCache>
                <c:ptCount val="4"/>
                <c:pt idx="0">
                  <c:v>Categorie 1</c:v>
                </c:pt>
                <c:pt idx="1">
                  <c:v>Categorie 2</c:v>
                </c:pt>
                <c:pt idx="2">
                  <c:v>Categorie 3</c:v>
                </c:pt>
                <c:pt idx="3">
                  <c:v>Categorie 4</c:v>
                </c:pt>
              </c:strCache>
            </c:strRef>
          </c:cat>
          <c:val>
            <c:numRef>
              <c:f>Blad1!$C$2:$C$5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94-6A44-9BF2-415C217EE99E}"/>
            </c:ext>
          </c:extLst>
        </c:ser>
        <c:ser>
          <c:idx val="2"/>
          <c:order val="2"/>
          <c:tx>
            <c:strRef>
              <c:f>Blad1!$D$1</c:f>
              <c:strCache>
                <c:ptCount val="1"/>
                <c:pt idx="0">
                  <c:v>Reeks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Blad1!$A$2:$A$5</c:f>
              <c:strCache>
                <c:ptCount val="4"/>
                <c:pt idx="0">
                  <c:v>Categorie 1</c:v>
                </c:pt>
                <c:pt idx="1">
                  <c:v>Categorie 2</c:v>
                </c:pt>
                <c:pt idx="2">
                  <c:v>Categorie 3</c:v>
                </c:pt>
                <c:pt idx="3">
                  <c:v>Categorie 4</c:v>
                </c:pt>
              </c:strCache>
            </c:strRef>
          </c:cat>
          <c:val>
            <c:numRef>
              <c:f>Blad1!$D$2:$D$5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894-6A44-9BF2-415C217EE9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76519231"/>
        <c:axId val="1602933231"/>
      </c:barChart>
      <c:catAx>
        <c:axId val="1576519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en-NL"/>
          </a:p>
        </c:txPr>
        <c:crossAx val="1602933231"/>
        <c:crosses val="autoZero"/>
        <c:auto val="1"/>
        <c:lblAlgn val="ctr"/>
        <c:lblOffset val="100"/>
        <c:noMultiLvlLbl val="0"/>
      </c:catAx>
      <c:valAx>
        <c:axId val="1602933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en-NL"/>
          </a:p>
        </c:txPr>
        <c:crossAx val="15765192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defRPr>
          </a:pPr>
          <a:endParaRPr lang="en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0" i="0"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pPr>
      <a:endParaRPr lang="en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nl-NL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endParaRPr lang="nl-NL" b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Blad1!$B$1</c:f>
              <c:strCache>
                <c:ptCount val="1"/>
                <c:pt idx="0">
                  <c:v>Verkoop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0C2-604A-9912-D2559D73F8F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0C2-604A-9912-D2559D73F8F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0C2-604A-9912-D2559D73F8F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0C2-604A-9912-D2559D73F8F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0C2-604A-9912-D2559D73F8F3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60C2-604A-9912-D2559D73F8F3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60C2-604A-9912-D2559D73F8F3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60C2-604A-9912-D2559D73F8F3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60C2-604A-9912-D2559D73F8F3}"/>
              </c:ext>
            </c:extLst>
          </c:dPt>
          <c:cat>
            <c:strRef>
              <c:f>Blad1!$A$2:$A$10</c:f>
              <c:strCache>
                <c:ptCount val="9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</c:strCache>
            </c:strRef>
          </c:cat>
          <c:val>
            <c:numRef>
              <c:f>Blad1!$B$2:$B$10</c:f>
              <c:numCache>
                <c:formatCode>General</c:formatCode>
                <c:ptCount val="9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  <c:pt idx="4">
                  <c:v>3</c:v>
                </c:pt>
                <c:pt idx="5">
                  <c:v>2</c:v>
                </c:pt>
                <c:pt idx="6">
                  <c:v>1</c:v>
                </c:pt>
                <c:pt idx="7">
                  <c:v>0.5</c:v>
                </c:pt>
                <c:pt idx="8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60C2-604A-9912-D2559D73F8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NL"/>
        </a:p>
      </c:txPr>
    </c:title>
    <c:autoTitleDeleted val="0"/>
    <c:plotArea>
      <c:layout/>
      <c:bubbleChart>
        <c:varyColors val="0"/>
        <c:ser>
          <c:idx val="0"/>
          <c:order val="0"/>
          <c:tx>
            <c:strRef>
              <c:f>Blad1!$B$1</c:f>
              <c:strCache>
                <c:ptCount val="1"/>
                <c:pt idx="0">
                  <c:v>Reeks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xVal>
            <c:strRef>
              <c:f>Blad1!$A$2:$A$5</c:f>
              <c:strCache>
                <c:ptCount val="4"/>
                <c:pt idx="0">
                  <c:v>Categorie 1</c:v>
                </c:pt>
                <c:pt idx="1">
                  <c:v>Categorie 2</c:v>
                </c:pt>
                <c:pt idx="2">
                  <c:v>Categorie 3</c:v>
                </c:pt>
                <c:pt idx="3">
                  <c:v>Categorie 4</c:v>
                </c:pt>
              </c:strCache>
            </c:strRef>
          </c:xVal>
          <c:yVal>
            <c:numRef>
              <c:f>Blad1!$B$2:$B$5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yVal>
          <c:bubbleSize>
            <c:numLit>
              <c:formatCode>General</c:formatCode>
              <c:ptCount val="4"/>
              <c:pt idx="0">
                <c:v>1</c:v>
              </c:pt>
              <c:pt idx="1">
                <c:v>1</c:v>
              </c:pt>
              <c:pt idx="2">
                <c:v>1</c:v>
              </c:pt>
              <c:pt idx="3">
                <c:v>1</c:v>
              </c:pt>
            </c:numLit>
          </c:bubbleSize>
          <c:bubble3D val="0"/>
          <c:extLst>
            <c:ext xmlns:c16="http://schemas.microsoft.com/office/drawing/2014/chart" uri="{C3380CC4-5D6E-409C-BE32-E72D297353CC}">
              <c16:uniqueId val="{00000000-4619-5248-B138-A0891E3A71A2}"/>
            </c:ext>
          </c:extLst>
        </c:ser>
        <c:ser>
          <c:idx val="1"/>
          <c:order val="1"/>
          <c:tx>
            <c:strRef>
              <c:f>Blad1!$C$1</c:f>
              <c:strCache>
                <c:ptCount val="1"/>
                <c:pt idx="0">
                  <c:v>Reeks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xVal>
            <c:strRef>
              <c:f>Blad1!$A$2:$A$5</c:f>
              <c:strCache>
                <c:ptCount val="4"/>
                <c:pt idx="0">
                  <c:v>Categorie 1</c:v>
                </c:pt>
                <c:pt idx="1">
                  <c:v>Categorie 2</c:v>
                </c:pt>
                <c:pt idx="2">
                  <c:v>Categorie 3</c:v>
                </c:pt>
                <c:pt idx="3">
                  <c:v>Categorie 4</c:v>
                </c:pt>
              </c:strCache>
            </c:strRef>
          </c:xVal>
          <c:yVal>
            <c:numRef>
              <c:f>Blad1!$C$2:$C$5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yVal>
          <c:bubbleSize>
            <c:numLit>
              <c:formatCode>General</c:formatCode>
              <c:ptCount val="4"/>
              <c:pt idx="0">
                <c:v>1</c:v>
              </c:pt>
              <c:pt idx="1">
                <c:v>1</c:v>
              </c:pt>
              <c:pt idx="2">
                <c:v>1</c:v>
              </c:pt>
              <c:pt idx="3">
                <c:v>1</c:v>
              </c:pt>
            </c:numLit>
          </c:bubbleSize>
          <c:bubble3D val="0"/>
          <c:extLst>
            <c:ext xmlns:c16="http://schemas.microsoft.com/office/drawing/2014/chart" uri="{C3380CC4-5D6E-409C-BE32-E72D297353CC}">
              <c16:uniqueId val="{00000001-4619-5248-B138-A0891E3A71A2}"/>
            </c:ext>
          </c:extLst>
        </c:ser>
        <c:ser>
          <c:idx val="2"/>
          <c:order val="2"/>
          <c:tx>
            <c:strRef>
              <c:f>Blad1!$D$1</c:f>
              <c:strCache>
                <c:ptCount val="1"/>
                <c:pt idx="0">
                  <c:v>Reeks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xVal>
            <c:strRef>
              <c:f>Blad1!$A$2:$A$5</c:f>
              <c:strCache>
                <c:ptCount val="4"/>
                <c:pt idx="0">
                  <c:v>Categorie 1</c:v>
                </c:pt>
                <c:pt idx="1">
                  <c:v>Categorie 2</c:v>
                </c:pt>
                <c:pt idx="2">
                  <c:v>Categorie 3</c:v>
                </c:pt>
                <c:pt idx="3">
                  <c:v>Categorie 4</c:v>
                </c:pt>
              </c:strCache>
            </c:strRef>
          </c:xVal>
          <c:yVal>
            <c:numRef>
              <c:f>Blad1!$D$2:$D$5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yVal>
          <c:bubbleSize>
            <c:numLit>
              <c:formatCode>General</c:formatCode>
              <c:ptCount val="4"/>
              <c:pt idx="0">
                <c:v>1</c:v>
              </c:pt>
              <c:pt idx="1">
                <c:v>1</c:v>
              </c:pt>
              <c:pt idx="2">
                <c:v>1</c:v>
              </c:pt>
              <c:pt idx="3">
                <c:v>1</c:v>
              </c:pt>
            </c:numLit>
          </c:bubbleSize>
          <c:bubble3D val="0"/>
          <c:extLst>
            <c:ext xmlns:c16="http://schemas.microsoft.com/office/drawing/2014/chart" uri="{C3380CC4-5D6E-409C-BE32-E72D297353CC}">
              <c16:uniqueId val="{00000002-4619-5248-B138-A0891E3A71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1576519231"/>
        <c:axId val="1602933231"/>
      </c:bubbleChart>
      <c:valAx>
        <c:axId val="1576519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en-NL"/>
          </a:p>
        </c:txPr>
        <c:crossAx val="1602933231"/>
        <c:crosses val="autoZero"/>
        <c:crossBetween val="midCat"/>
      </c:valAx>
      <c:valAx>
        <c:axId val="1602933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en-NL"/>
          </a:p>
        </c:txPr>
        <c:crossAx val="157651923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defRPr>
          </a:pPr>
          <a:endParaRPr lang="en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0" i="0"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pPr>
      <a:endParaRPr lang="en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562E9-F970-40C5-8076-BA5383048925}" type="datetimeFigureOut">
              <a:rPr lang="en-GB" smtClean="0">
                <a:latin typeface="Merriweather Regular" panose="02060503050406030704" pitchFamily="18" charset="77"/>
              </a:rPr>
              <a:t>08/05/2023</a:t>
            </a:fld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7BDD4-EA2B-47CA-A27F-5DCC43F23FEF}" type="slidenum">
              <a:rPr lang="en-GB" smtClean="0">
                <a:latin typeface="Merriweather Regular" panose="02060503050406030704" pitchFamily="18" charset="77"/>
              </a:rPr>
              <a:t>‹#›</a:t>
            </a:fld>
            <a:endParaRPr lang="en-GB">
              <a:latin typeface="Merriweather Regular" panose="020605030504060307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68726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7CAC0B33-3943-42F1-973C-9CDD51C76BBD}" type="datetimeFigureOut">
              <a:rPr lang="en-GB" smtClean="0"/>
              <a:pPr/>
              <a:t>08/05/2023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697381A9-0C9E-4D3A-A28B-AC4E168A57B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0893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yellow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DD </a:t>
            </a:r>
            <a:r>
              <a:rPr lang="nl-NL" dirty="0" err="1"/>
              <a:t>Month</a:t>
            </a:r>
            <a:r>
              <a:rPr lang="nl-NL" dirty="0"/>
              <a:t> YYYY</a:t>
            </a:r>
            <a:endParaRPr lang="en-GB" dirty="0"/>
          </a:p>
        </p:txBody>
      </p:sp>
      <p:sp>
        <p:nvSpPr>
          <p:cNvPr id="31" name="Tijdelijke aanduiding voor tekst 30">
            <a:extLst>
              <a:ext uri="{FF2B5EF4-FFF2-40B4-BE49-F238E27FC236}">
                <a16:creationId xmlns:a16="http://schemas.microsoft.com/office/drawing/2014/main" id="{E6D5F428-993B-6A4C-A7CE-238F44C7C5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5177" y="5800328"/>
            <a:ext cx="5044821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5177" y="6017497"/>
            <a:ext cx="5044821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1" name="Titel 1">
            <a:extLst>
              <a:ext uri="{FF2B5EF4-FFF2-40B4-BE49-F238E27FC236}">
                <a16:creationId xmlns:a16="http://schemas.microsoft.com/office/drawing/2014/main" id="{75804E32-4442-4548-B1CA-E4A4F92AB28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1B124921-6D99-1843-8DC4-1353F1BF18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26845" cy="126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53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8" orient="horz" pos="754" userDrawn="1">
          <p15:clr>
            <a:srgbClr val="FBAE40"/>
          </p15:clr>
        </p15:guide>
        <p15:guide id="19" orient="horz" pos="211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/ quo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80848"/>
            <a:ext cx="11374640" cy="4603578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Chapter title or Quote slide.</a:t>
            </a:r>
            <a:br>
              <a:rPr lang="en-GB" dirty="0"/>
            </a:br>
            <a:r>
              <a:rPr lang="en-GB" dirty="0"/>
              <a:t>(Leave Name </a:t>
            </a:r>
            <a:r>
              <a:rPr lang="en-GB" dirty="0" err="1"/>
              <a:t>Lastname</a:t>
            </a:r>
            <a:r>
              <a:rPr lang="en-GB" dirty="0"/>
              <a:t> and Job title</a:t>
            </a:r>
            <a:br>
              <a:rPr lang="en-GB" dirty="0"/>
            </a:br>
            <a:r>
              <a:rPr lang="en-GB" dirty="0"/>
              <a:t>empty in case of chapter slide.)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8225" y="5792377"/>
            <a:ext cx="5038725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017497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A54B966-33EF-5C43-961A-88F7F36BAA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59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/ quote +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4100" b="0" i="1" smtClean="0">
                <a:effectLst/>
                <a:latin typeface="Merriweather Light" pitchFamily="2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6975" y="368301"/>
            <a:ext cx="5581650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6" name="Tijdelijke aanduiding voor tekst 32">
            <a:extLst>
              <a:ext uri="{FF2B5EF4-FFF2-40B4-BE49-F238E27FC236}">
                <a16:creationId xmlns:a16="http://schemas.microsoft.com/office/drawing/2014/main" id="{8A6E6E10-CABC-FF47-8209-224B9E9C5A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8138" y="5499919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>
            <a:extLst>
              <a:ext uri="{FF2B5EF4-FFF2-40B4-BE49-F238E27FC236}">
                <a16:creationId xmlns:a16="http://schemas.microsoft.com/office/drawing/2014/main" id="{79749A39-F36C-EA43-9B19-3B58CEBDFC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138" y="5717088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D08FC8D2-49F9-4443-895C-08A3E052A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99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sclaimer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4282908C-B98B-6542-963B-D08F8A80CC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688" y="2439285"/>
            <a:ext cx="6935798" cy="197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45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9" pos="5134" userDrawn="1">
          <p15:clr>
            <a:srgbClr val="FBAE40"/>
          </p15:clr>
        </p15:guide>
        <p15:guide id="20" pos="5043" userDrawn="1">
          <p15:clr>
            <a:srgbClr val="FBAE40"/>
          </p15:clr>
        </p15:guide>
        <p15:guide id="21" orient="horz" pos="377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sclaimer + partner logos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jdelijke aanduiding voor afbeelding 2">
            <a:extLst>
              <a:ext uri="{FF2B5EF4-FFF2-40B4-BE49-F238E27FC236}">
                <a16:creationId xmlns:a16="http://schemas.microsoft.com/office/drawing/2014/main" id="{6C9B2BAC-262E-CB42-9DC4-D4F88D7A343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337821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2" name="Tijdelijke aanduiding voor afbeelding 2">
            <a:extLst>
              <a:ext uri="{FF2B5EF4-FFF2-40B4-BE49-F238E27FC236}">
                <a16:creationId xmlns:a16="http://schemas.microsoft.com/office/drawing/2014/main" id="{DD2B6CBF-EBBE-8E4D-AD2B-F1D1CF8BDCD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877360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3" name="Tijdelijke aanduiding voor afbeelding 2">
            <a:extLst>
              <a:ext uri="{FF2B5EF4-FFF2-40B4-BE49-F238E27FC236}">
                <a16:creationId xmlns:a16="http://schemas.microsoft.com/office/drawing/2014/main" id="{65C6E2FD-71CC-CC4A-A318-3830215D486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404551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4" name="Tijdelijke aanduiding voor tekst 34">
            <a:extLst>
              <a:ext uri="{FF2B5EF4-FFF2-40B4-BE49-F238E27FC236}">
                <a16:creationId xmlns:a16="http://schemas.microsoft.com/office/drawing/2014/main" id="{6A0F4D5D-2BC8-D946-A31E-05AF1A3A836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17519" y="3740461"/>
            <a:ext cx="7560136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</a:p>
        </p:txBody>
      </p:sp>
      <p:sp>
        <p:nvSpPr>
          <p:cNvPr id="35" name="Tijdelijke aanduiding voor afbeelding 2">
            <a:extLst>
              <a:ext uri="{FF2B5EF4-FFF2-40B4-BE49-F238E27FC236}">
                <a16:creationId xmlns:a16="http://schemas.microsoft.com/office/drawing/2014/main" id="{93547CC4-5A73-C347-93A5-A80AEAC9D5E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48607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6" name="Tijdelijke aanduiding voor afbeelding 2">
            <a:extLst>
              <a:ext uri="{FF2B5EF4-FFF2-40B4-BE49-F238E27FC236}">
                <a16:creationId xmlns:a16="http://schemas.microsoft.com/office/drawing/2014/main" id="{4CB8682C-D90B-C749-BABF-D3B17E3AB73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877360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7" name="Tijdelijke aanduiding voor afbeelding 2">
            <a:extLst>
              <a:ext uri="{FF2B5EF4-FFF2-40B4-BE49-F238E27FC236}">
                <a16:creationId xmlns:a16="http://schemas.microsoft.com/office/drawing/2014/main" id="{FBAB247E-5B35-B145-A2E9-4160FFD6317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406113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62F45F0C-2C28-2A42-8FC8-80EAEC1E620E}"/>
              </a:ext>
            </a:extLst>
          </p:cNvPr>
          <p:cNvCxnSpPr>
            <a:cxnSpLocks/>
          </p:cNvCxnSpPr>
          <p:nvPr userDrawn="1"/>
        </p:nvCxnSpPr>
        <p:spPr>
          <a:xfrm>
            <a:off x="2317519" y="4011053"/>
            <a:ext cx="75601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Afbeelding 38">
            <a:extLst>
              <a:ext uri="{FF2B5EF4-FFF2-40B4-BE49-F238E27FC236}">
                <a16:creationId xmlns:a16="http://schemas.microsoft.com/office/drawing/2014/main" id="{5F5BDC55-C3B7-D14A-AF10-AE3DFBFB1E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837" y="1816100"/>
            <a:ext cx="56515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68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9" pos="5134">
          <p15:clr>
            <a:srgbClr val="FBAE40"/>
          </p15:clr>
        </p15:guide>
        <p15:guide id="20" pos="5043">
          <p15:clr>
            <a:srgbClr val="FBAE40"/>
          </p15:clr>
        </p15:guide>
        <p15:guide id="21" orient="horz" pos="377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e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DA4BDBF9-888E-ED47-97BB-AD032B1D50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6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34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5043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377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Lee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17F5A37-71A6-7648-B86D-E370B5FDC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B21BF-F69C-4C4D-ACDF-4BB8E2687B1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B7D5C09E-8307-A94F-B5D6-5384B5398FCA}" type="datetime1">
              <a:rPr lang="nl-NL" smtClean="0"/>
              <a:pPr/>
              <a:t>8-5-2023</a:t>
            </a:fld>
            <a:endParaRPr lang="en-US" dirty="0"/>
          </a:p>
        </p:txBody>
      </p:sp>
      <p:sp>
        <p:nvSpPr>
          <p:cNvPr id="5" name="Tijdelijke aanduiding voor tekst 8">
            <a:extLst>
              <a:ext uri="{FF2B5EF4-FFF2-40B4-BE49-F238E27FC236}">
                <a16:creationId xmlns:a16="http://schemas.microsoft.com/office/drawing/2014/main" id="{A18FAC1D-9965-894F-8716-F9CAA0463D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84702" y="6155901"/>
            <a:ext cx="5905012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6053525-AE08-3142-BCA6-5105127992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512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34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5043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377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DD </a:t>
            </a:r>
            <a:r>
              <a:rPr lang="nl-NL" dirty="0" err="1"/>
              <a:t>Month</a:t>
            </a:r>
            <a:r>
              <a:rPr lang="nl-NL" dirty="0"/>
              <a:t> YYYY</a:t>
            </a:r>
            <a:endParaRPr lang="en-GB" dirty="0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8214" y="5800328"/>
            <a:ext cx="5038747" cy="19972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017497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D0FC209-A5EA-0147-8CC1-DEEC093C7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</a:p>
        </p:txBody>
      </p:sp>
      <p:sp>
        <p:nvSpPr>
          <p:cNvPr id="16" name="Tijdelijke aanduiding voor tekst 30">
            <a:extLst>
              <a:ext uri="{FF2B5EF4-FFF2-40B4-BE49-F238E27FC236}">
                <a16:creationId xmlns:a16="http://schemas.microsoft.com/office/drawing/2014/main" id="{18DC5878-969C-0849-B41E-F7CAD75B0E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31016572-ECB2-D746-B7D8-25FB817BF1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94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white +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DD </a:t>
            </a:r>
            <a:r>
              <a:rPr lang="nl-NL" dirty="0" err="1"/>
              <a:t>Month</a:t>
            </a:r>
            <a:r>
              <a:rPr lang="nl-NL" dirty="0"/>
              <a:t> YYYY</a:t>
            </a:r>
            <a:endParaRPr lang="en-GB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3733" y="1196750"/>
            <a:ext cx="5584468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732" y="6084055"/>
            <a:ext cx="5584468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5581650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0899AEA0-D03E-3444-8E81-C754D975C6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196751"/>
            <a:ext cx="5562600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3" name="Tijdelijke aanduiding voor tekst 30">
            <a:extLst>
              <a:ext uri="{FF2B5EF4-FFF2-40B4-BE49-F238E27FC236}">
                <a16:creationId xmlns:a16="http://schemas.microsoft.com/office/drawing/2014/main" id="{7D271618-79F1-014C-8317-A706919B0E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81835" y="501834"/>
            <a:ext cx="6996580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0807386A-1621-4C40-8137-551D17BC97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2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8" orient="horz" pos="754" userDrawn="1">
          <p15:clr>
            <a:srgbClr val="FBAE40"/>
          </p15:clr>
        </p15:guide>
        <p15:guide id="19" orient="horz" pos="21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white + image + partner logo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FF89F68A-B152-1F4A-BAE9-DB6F3497DE2E}" type="datetime1">
              <a:rPr lang="nl-NL" smtClean="0"/>
              <a:t>8-5-2023</a:t>
            </a:fld>
            <a:endParaRPr lang="en-GB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3733" y="1196749"/>
            <a:ext cx="6986614" cy="2232237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731" y="6084055"/>
            <a:ext cx="7012883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7010064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0899AEA0-D03E-3444-8E81-C754D975C6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645613" y="1196751"/>
            <a:ext cx="4193962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3" name="Tijdelijke aanduiding voor tekst 30">
            <a:extLst>
              <a:ext uri="{FF2B5EF4-FFF2-40B4-BE49-F238E27FC236}">
                <a16:creationId xmlns:a16="http://schemas.microsoft.com/office/drawing/2014/main" id="{7D271618-79F1-014C-8317-A706919B0E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81835" y="501834"/>
            <a:ext cx="6996580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24" name="Tijdelijke aanduiding voor afbeelding 2">
            <a:extLst>
              <a:ext uri="{FF2B5EF4-FFF2-40B4-BE49-F238E27FC236}">
                <a16:creationId xmlns:a16="http://schemas.microsoft.com/office/drawing/2014/main" id="{96590D88-6BBF-A34E-AAB8-6A3B3F4F8EB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60001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5" name="Tijdelijke aanduiding voor afbeelding 2">
            <a:extLst>
              <a:ext uri="{FF2B5EF4-FFF2-40B4-BE49-F238E27FC236}">
                <a16:creationId xmlns:a16="http://schemas.microsoft.com/office/drawing/2014/main" id="{9781CBC6-4D2D-9B44-8C61-BA988AC5EA8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915084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6" name="Tijdelijke aanduiding voor afbeelding 2">
            <a:extLst>
              <a:ext uri="{FF2B5EF4-FFF2-40B4-BE49-F238E27FC236}">
                <a16:creationId xmlns:a16="http://schemas.microsoft.com/office/drawing/2014/main" id="{F3CB498F-9E16-7340-824A-5B69DEB636A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59381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7" name="Tijdelijke aanduiding voor tekst 34">
            <a:extLst>
              <a:ext uri="{FF2B5EF4-FFF2-40B4-BE49-F238E27FC236}">
                <a16:creationId xmlns:a16="http://schemas.microsoft.com/office/drawing/2014/main" id="{D85BB5FF-F717-044D-8E9C-DCEFD8761E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8137" y="3602573"/>
            <a:ext cx="5580062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</a:p>
        </p:txBody>
      </p:sp>
      <p:sp>
        <p:nvSpPr>
          <p:cNvPr id="28" name="Tijdelijke aanduiding voor afbeelding 2">
            <a:extLst>
              <a:ext uri="{FF2B5EF4-FFF2-40B4-BE49-F238E27FC236}">
                <a16:creationId xmlns:a16="http://schemas.microsoft.com/office/drawing/2014/main" id="{9E39B1AE-9C41-2A43-8322-F2385CDD76E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70787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9" name="Tijdelijke aanduiding voor afbeelding 2">
            <a:extLst>
              <a:ext uri="{FF2B5EF4-FFF2-40B4-BE49-F238E27FC236}">
                <a16:creationId xmlns:a16="http://schemas.microsoft.com/office/drawing/2014/main" id="{906E6FE3-27E3-F44A-BCCB-0BFB91A7058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915084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0" name="Tijdelijke aanduiding voor afbeelding 2">
            <a:extLst>
              <a:ext uri="{FF2B5EF4-FFF2-40B4-BE49-F238E27FC236}">
                <a16:creationId xmlns:a16="http://schemas.microsoft.com/office/drawing/2014/main" id="{D4208AEC-A18D-7948-B0D2-36515B5214D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460943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0E4A6470-CC6A-4740-8821-4CBA8B5017EA}"/>
              </a:ext>
            </a:extLst>
          </p:cNvPr>
          <p:cNvCxnSpPr>
            <a:cxnSpLocks/>
          </p:cNvCxnSpPr>
          <p:nvPr userDrawn="1"/>
        </p:nvCxnSpPr>
        <p:spPr>
          <a:xfrm>
            <a:off x="360000" y="3873165"/>
            <a:ext cx="698661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53B07703-8926-F845-AF19-8F0BDE16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88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8" orient="horz" pos="754">
          <p15:clr>
            <a:srgbClr val="FBAE40"/>
          </p15:clr>
        </p15:guide>
        <p15:guide id="19" orient="horz" pos="21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only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E1B5542-E518-FB47-95E8-2B71A026A2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kern="1200" baseline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 des </a:t>
            </a:r>
            <a:r>
              <a:rPr lang="nl-NL" dirty="0" err="1"/>
              <a:t>earcit</a:t>
            </a:r>
            <a:r>
              <a:rPr lang="nl-NL" dirty="0"/>
              <a:t>, </a:t>
            </a:r>
            <a:r>
              <a:rPr lang="nl-NL" dirty="0" err="1"/>
              <a:t>ium</a:t>
            </a:r>
            <a:r>
              <a:rPr lang="nl-NL" dirty="0"/>
              <a:t> ad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faccupt</a:t>
            </a:r>
            <a:r>
              <a:rPr lang="nl-NL" dirty="0"/>
              <a:t> </a:t>
            </a:r>
            <a:r>
              <a:rPr lang="nl-NL" dirty="0" err="1"/>
              <a:t>atiature</a:t>
            </a:r>
            <a:r>
              <a:rPr lang="nl-NL" dirty="0"/>
              <a:t>,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officipis</a:t>
            </a:r>
            <a:r>
              <a:rPr lang="nl-NL" dirty="0"/>
              <a:t> </a:t>
            </a:r>
            <a:r>
              <a:rPr lang="nl-NL" dirty="0" err="1"/>
              <a:t>dolupta</a:t>
            </a:r>
            <a:r>
              <a:rPr lang="nl-NL" dirty="0"/>
              <a:t> </a:t>
            </a:r>
            <a:r>
              <a:rPr lang="nl-NL" dirty="0" err="1"/>
              <a:t>spereium</a:t>
            </a:r>
            <a:r>
              <a:rPr lang="nl-NL" dirty="0"/>
              <a:t> </a:t>
            </a:r>
            <a:r>
              <a:rPr lang="nl-NL" dirty="0" err="1"/>
              <a:t>quias</a:t>
            </a:r>
            <a:r>
              <a:rPr lang="nl-NL" dirty="0"/>
              <a:t>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min </a:t>
            </a:r>
            <a:r>
              <a:rPr lang="nl-NL" dirty="0" err="1"/>
              <a:t>prae</a:t>
            </a:r>
            <a:r>
              <a:rPr lang="nl-NL" dirty="0"/>
              <a:t> nam </a:t>
            </a:r>
            <a:r>
              <a:rPr lang="nl-NL" dirty="0" err="1"/>
              <a:t>aut</a:t>
            </a:r>
            <a:r>
              <a:rPr lang="nl-NL" dirty="0"/>
              <a:t> que </a:t>
            </a:r>
            <a:r>
              <a:rPr lang="nl-NL" dirty="0" err="1"/>
              <a:t>nobitatur</a:t>
            </a:r>
            <a:r>
              <a:rPr lang="nl-NL" dirty="0"/>
              <a:t>, </a:t>
            </a:r>
            <a:r>
              <a:rPr lang="nl-NL" dirty="0" err="1"/>
              <a:t>cus</a:t>
            </a:r>
            <a:r>
              <a:rPr lang="nl-NL" dirty="0"/>
              <a:t> </a:t>
            </a:r>
            <a:r>
              <a:rPr lang="nl-NL" dirty="0" err="1"/>
              <a:t>eario</a:t>
            </a:r>
            <a:r>
              <a:rPr lang="nl-NL" dirty="0"/>
              <a:t> </a:t>
            </a:r>
            <a:r>
              <a:rPr lang="nl-NL" dirty="0" err="1"/>
              <a:t>omnihic</a:t>
            </a:r>
            <a:r>
              <a:rPr lang="nl-NL" dirty="0"/>
              <a:t> </a:t>
            </a:r>
            <a:r>
              <a:rPr lang="nl-NL" dirty="0" err="1"/>
              <a:t>aeruptur</a:t>
            </a:r>
            <a:r>
              <a:rPr lang="nl-NL" dirty="0"/>
              <a:t>,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eruptat</a:t>
            </a:r>
            <a:r>
              <a:rPr lang="nl-NL" dirty="0"/>
              <a:t> </a:t>
            </a:r>
            <a:r>
              <a:rPr lang="nl-NL" dirty="0" err="1"/>
              <a:t>volorep</a:t>
            </a:r>
            <a:r>
              <a:rPr lang="nl-NL" dirty="0"/>
              <a:t>. &lt;Max. 70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CB6D8A1-2534-604A-A9FD-4672348B8A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98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5" name="Tijdelijke aanduiding voor tekst 2">
            <a:extLst>
              <a:ext uri="{FF2B5EF4-FFF2-40B4-BE49-F238E27FC236}">
                <a16:creationId xmlns:a16="http://schemas.microsoft.com/office/drawing/2014/main" id="{4B633025-4CF3-E24C-A6D3-53F39D0816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450850" marR="0" indent="-4508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889000" algn="l"/>
                <a:tab pos="1452563" algn="l"/>
              </a:tabLst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03275" indent="-30956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14425" indent="-3111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466850" indent="-3111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33563" indent="-36671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185988" indent="-352425">
              <a:spcBef>
                <a:spcPts val="600"/>
              </a:spcBef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4713" indent="-311150"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7138" indent="-352425">
              <a:tabLst/>
              <a:defRPr lang="nl-NL" sz="2200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IqueMolorepudit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endParaRPr lang="nl-NL" noProof="0" dirty="0"/>
          </a:p>
          <a:p>
            <a:pPr lvl="1"/>
            <a:r>
              <a:rPr lang="nl-NL" noProof="0" dirty="0" err="1"/>
              <a:t>L;ajgda;ldgjs</a:t>
            </a:r>
            <a:endParaRPr lang="nl-NL" noProof="0" dirty="0"/>
          </a:p>
          <a:p>
            <a:pPr lvl="2"/>
            <a:r>
              <a:rPr lang="nl-NL" noProof="0" dirty="0" err="1"/>
              <a:t>Lkadghjs;aoigdhsj</a:t>
            </a:r>
            <a:endParaRPr lang="nl-NL" noProof="0" dirty="0"/>
          </a:p>
          <a:p>
            <a:pPr lvl="3"/>
            <a:r>
              <a:rPr lang="nl-NL" noProof="0" dirty="0"/>
              <a:t>;</a:t>
            </a:r>
            <a:r>
              <a:rPr lang="nl-NL" noProof="0" dirty="0" err="1"/>
              <a:t>lasijdf;alkgdjs</a:t>
            </a:r>
            <a:endParaRPr lang="nl-NL" noProof="0" dirty="0"/>
          </a:p>
          <a:p>
            <a:pPr lvl="4"/>
            <a:r>
              <a:rPr lang="nl-NL" noProof="0" dirty="0"/>
              <a:t>;</a:t>
            </a:r>
            <a:r>
              <a:rPr lang="nl-NL" noProof="0" dirty="0" err="1"/>
              <a:t>ladsgjlasdkgj</a:t>
            </a:r>
            <a:endParaRPr lang="nl-NL" noProof="0" dirty="0"/>
          </a:p>
          <a:p>
            <a:pPr lvl="5"/>
            <a:r>
              <a:rPr lang="nl-NL" noProof="0" dirty="0" err="1"/>
              <a:t>A;lgdkj;asldgjk</a:t>
            </a:r>
            <a:endParaRPr lang="nl-NL" noProof="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50915F4-B84F-0249-83BA-C40A1EFC3A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05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left,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7363" y="368301"/>
            <a:ext cx="7561262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3635375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34EE854C-23EF-BD45-A084-2AE0D43591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513" y="1664209"/>
            <a:ext cx="3636000" cy="4238714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kern="1200" baseline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et. </a:t>
            </a:r>
            <a:br>
              <a:rPr lang="nl-NL" dirty="0"/>
            </a:br>
            <a:r>
              <a:rPr lang="nl-NL" dirty="0"/>
              <a:t>&lt;Max.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5606AA5-AF36-9F4A-85F9-DFA22377F4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91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screen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664076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screen image + caption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55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644E85E-CA6A-F844-A413-BC9479C4FF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6550" y="5948300"/>
            <a:ext cx="11522075" cy="541399"/>
          </a:xfrm>
          <a:prstGeom prst="rect">
            <a:avLst/>
          </a:prstGeom>
        </p:spPr>
        <p:txBody>
          <a:bodyPr lIns="0"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1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Itasita</a:t>
            </a:r>
            <a:r>
              <a:rPr lang="nl-NL" dirty="0"/>
              <a:t> </a:t>
            </a:r>
            <a:r>
              <a:rPr lang="nl-NL" dirty="0" err="1"/>
              <a:t>sima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min </a:t>
            </a:r>
            <a:r>
              <a:rPr lang="nl-NL" dirty="0" err="1"/>
              <a:t>evellor</a:t>
            </a:r>
            <a:r>
              <a:rPr lang="nl-NL" dirty="0"/>
              <a:t> </a:t>
            </a:r>
            <a:r>
              <a:rPr lang="nl-NL" dirty="0" err="1"/>
              <a:t>ratum</a:t>
            </a:r>
            <a:r>
              <a:rPr lang="nl-NL" dirty="0"/>
              <a:t> </a:t>
            </a:r>
            <a:r>
              <a:rPr lang="nl-NL" dirty="0" err="1"/>
              <a:t>laciis</a:t>
            </a:r>
            <a:r>
              <a:rPr lang="nl-NL" dirty="0"/>
              <a:t> et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voluptat</a:t>
            </a:r>
            <a:r>
              <a:rPr lang="nl-NL" dirty="0"/>
              <a:t> ut </a:t>
            </a:r>
            <a:r>
              <a:rPr lang="nl-NL" dirty="0" err="1"/>
              <a:t>lanis</a:t>
            </a:r>
            <a:r>
              <a:rPr lang="nl-NL" dirty="0"/>
              <a:t> </a:t>
            </a:r>
            <a:r>
              <a:rPr lang="nl-NL" dirty="0" err="1"/>
              <a:t>nit</a:t>
            </a:r>
            <a:r>
              <a:rPr lang="nl-NL" dirty="0"/>
              <a:t>, </a:t>
            </a:r>
            <a:r>
              <a:rPr lang="nl-NL" dirty="0" err="1"/>
              <a:t>eium</a:t>
            </a:r>
            <a:r>
              <a:rPr lang="nl-NL" dirty="0"/>
              <a:t> </a:t>
            </a:r>
            <a:r>
              <a:rPr lang="nl-NL" dirty="0" err="1"/>
              <a:t>quidus</a:t>
            </a:r>
            <a:r>
              <a:rPr lang="nl-NL" dirty="0"/>
              <a:t>, </a:t>
            </a:r>
            <a:r>
              <a:rPr lang="nl-NL" dirty="0" err="1"/>
              <a:t>quas</a:t>
            </a:r>
            <a:r>
              <a:rPr lang="nl-NL" dirty="0"/>
              <a:t> </a:t>
            </a:r>
            <a:r>
              <a:rPr lang="nl-NL" dirty="0" err="1"/>
              <a:t>nobis</a:t>
            </a:r>
            <a:r>
              <a:rPr lang="nl-NL" dirty="0"/>
              <a:t> </a:t>
            </a:r>
            <a:r>
              <a:rPr lang="nl-NL" dirty="0" err="1"/>
              <a:t>inusam</a:t>
            </a:r>
            <a:r>
              <a:rPr lang="nl-NL" dirty="0"/>
              <a:t> </a:t>
            </a:r>
            <a:r>
              <a:rPr lang="nl-NL" dirty="0" err="1"/>
              <a:t>cuptate</a:t>
            </a:r>
            <a:r>
              <a:rPr lang="nl-NL" dirty="0"/>
              <a:t> </a:t>
            </a:r>
            <a:r>
              <a:rPr lang="nl-NL" dirty="0" err="1"/>
              <a:t>mper</a:t>
            </a:r>
            <a:r>
              <a:rPr lang="nl-NL" dirty="0"/>
              <a:t> </a:t>
            </a:r>
            <a:r>
              <a:rPr lang="nl-NL" dirty="0" err="1"/>
              <a:t>nobit</a:t>
            </a:r>
            <a:r>
              <a:rPr lang="nl-NL" dirty="0"/>
              <a:t> hit </a:t>
            </a:r>
            <a:r>
              <a:rPr lang="nl-NL" dirty="0" err="1"/>
              <a:t>eliquam</a:t>
            </a:r>
            <a:r>
              <a:rPr lang="nl-NL" dirty="0"/>
              <a:t> </a:t>
            </a:r>
            <a:r>
              <a:rPr lang="nl-NL" dirty="0" err="1"/>
              <a:t>cori</a:t>
            </a:r>
            <a:r>
              <a:rPr lang="nl-NL" dirty="0"/>
              <a:t> </a:t>
            </a:r>
            <a:r>
              <a:rPr lang="nl-NL" dirty="0" err="1"/>
              <a:t>voloreicid</a:t>
            </a:r>
            <a:r>
              <a:rPr lang="nl-NL" dirty="0"/>
              <a:t> </a:t>
            </a:r>
            <a:r>
              <a:rPr lang="nl-NL" dirty="0" err="1"/>
              <a:t>mil</a:t>
            </a:r>
            <a:r>
              <a:rPr lang="nl-NL" dirty="0"/>
              <a:t> </a:t>
            </a:r>
            <a:r>
              <a:rPr lang="nl-NL" dirty="0" err="1"/>
              <a:t>minihilis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milit</a:t>
            </a:r>
            <a:r>
              <a:rPr lang="nl-NL" dirty="0"/>
              <a:t> es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eicatet</a:t>
            </a:r>
            <a:r>
              <a:rPr lang="nl-NL" dirty="0"/>
              <a:t> ad mi, </a:t>
            </a:r>
            <a:r>
              <a:rPr lang="nl-NL" dirty="0" err="1"/>
              <a:t>unt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dionseq</a:t>
            </a:r>
            <a:r>
              <a:rPr lang="nl-NL" dirty="0"/>
              <a:t> </a:t>
            </a:r>
            <a:r>
              <a:rPr lang="nl-NL" dirty="0" err="1"/>
              <a:t>uatusae</a:t>
            </a:r>
            <a:r>
              <a:rPr lang="nl-NL" dirty="0"/>
              <a:t> </a:t>
            </a:r>
            <a:r>
              <a:rPr lang="nl-NL" dirty="0" err="1"/>
              <a:t>verferf</a:t>
            </a:r>
            <a:r>
              <a:rPr lang="nl-NL" dirty="0"/>
              <a:t> </a:t>
            </a:r>
            <a:r>
              <a:rPr lang="nl-NL" dirty="0" err="1"/>
              <a:t>erumquunt</a:t>
            </a:r>
            <a:r>
              <a:rPr lang="nl-NL" dirty="0"/>
              <a:t>. &lt; 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3828969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4597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712" r:id="rId4"/>
    <p:sldLayoutId id="2147483694" r:id="rId5"/>
    <p:sldLayoutId id="2147483709" r:id="rId6"/>
    <p:sldLayoutId id="2147483695" r:id="rId7"/>
    <p:sldLayoutId id="2147483697" r:id="rId8"/>
    <p:sldLayoutId id="2147483698" r:id="rId9"/>
    <p:sldLayoutId id="2147483699" r:id="rId10"/>
    <p:sldLayoutId id="2147483700" r:id="rId11"/>
    <p:sldLayoutId id="2147483702" r:id="rId12"/>
    <p:sldLayoutId id="2147483711" r:id="rId13"/>
    <p:sldLayoutId id="2147483703" r:id="rId14"/>
    <p:sldLayoutId id="2147483710" r:id="rId15"/>
  </p:sldLayoutIdLst>
  <p:hf sldNum="0" hdr="0" ftr="0"/>
  <p:txStyles>
    <p:titleStyle>
      <a:lvl1pPr algn="l" defTabSz="914400" rtl="0" eaLnBrk="1" latinLnBrk="0" hangingPunct="1">
        <a:spcBef>
          <a:spcPct val="0"/>
        </a:spcBef>
        <a:buNone/>
        <a:defRPr sz="2100" b="0" i="0" kern="1200">
          <a:solidFill>
            <a:schemeClr val="tx1"/>
          </a:solidFill>
          <a:latin typeface="Merriweather Regular" panose="02060503050406030704" pitchFamily="18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270000" indent="-270000" algn="l" defTabSz="914400" rtl="0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270000" indent="-270000" algn="l" defTabSz="914400" rtl="0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810000" indent="-270000" algn="l" defTabSz="914400" rtl="0" eaLnBrk="1" latinLnBrk="0" hangingPunct="1">
        <a:lnSpc>
          <a:spcPct val="110000"/>
        </a:lnSpc>
        <a:spcBef>
          <a:spcPts val="0"/>
        </a:spcBef>
        <a:buFont typeface="Verdana" pitchFamily="34" charset="0"/>
        <a:buChar char="–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ep 1">
            <a:extLst>
              <a:ext uri="{FF2B5EF4-FFF2-40B4-BE49-F238E27FC236}">
                <a16:creationId xmlns:a16="http://schemas.microsoft.com/office/drawing/2014/main" id="{33CA7177-D54E-054B-A241-E16C0394567F}"/>
              </a:ext>
            </a:extLst>
          </p:cNvPr>
          <p:cNvGrpSpPr/>
          <p:nvPr/>
        </p:nvGrpSpPr>
        <p:grpSpPr>
          <a:xfrm>
            <a:off x="234220" y="220006"/>
            <a:ext cx="11769904" cy="6417988"/>
            <a:chOff x="234220" y="220006"/>
            <a:chExt cx="11769904" cy="6417988"/>
          </a:xfrm>
        </p:grpSpPr>
        <p:pic>
          <p:nvPicPr>
            <p:cNvPr id="20" name="Afbeelding 19">
              <a:extLst>
                <a:ext uri="{FF2B5EF4-FFF2-40B4-BE49-F238E27FC236}">
                  <a16:creationId xmlns:a16="http://schemas.microsoft.com/office/drawing/2014/main" id="{2BA12EC9-6060-C64A-AAE8-41B544359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8963" y="3895461"/>
              <a:ext cx="1554520" cy="874851"/>
            </a:xfrm>
            <a:prstGeom prst="rect">
              <a:avLst/>
            </a:prstGeom>
          </p:spPr>
        </p:pic>
        <p:pic>
          <p:nvPicPr>
            <p:cNvPr id="21" name="Afbeelding 20" descr="Afbeelding met tekst&#10;&#10;Automatisch gegenereerde beschrijving">
              <a:extLst>
                <a:ext uri="{FF2B5EF4-FFF2-40B4-BE49-F238E27FC236}">
                  <a16:creationId xmlns:a16="http://schemas.microsoft.com/office/drawing/2014/main" id="{5BEA3696-C8B3-824F-9A63-C66577F65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1694" y="2969892"/>
              <a:ext cx="1526735" cy="858120"/>
            </a:xfrm>
            <a:prstGeom prst="rect">
              <a:avLst/>
            </a:prstGeom>
          </p:spPr>
        </p:pic>
        <p:pic>
          <p:nvPicPr>
            <p:cNvPr id="22" name="Afbeelding 21">
              <a:extLst>
                <a:ext uri="{FF2B5EF4-FFF2-40B4-BE49-F238E27FC236}">
                  <a16:creationId xmlns:a16="http://schemas.microsoft.com/office/drawing/2014/main" id="{F3179291-F41E-D242-A85E-B20704517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4220" y="4862750"/>
              <a:ext cx="1529736" cy="862953"/>
            </a:xfrm>
            <a:prstGeom prst="rect">
              <a:avLst/>
            </a:prstGeom>
          </p:spPr>
        </p:pic>
        <p:pic>
          <p:nvPicPr>
            <p:cNvPr id="23" name="Afbeelding 22" descr="Afbeelding met tafel&#10;&#10;Automatisch gegenereerde beschrijving">
              <a:extLst>
                <a:ext uri="{FF2B5EF4-FFF2-40B4-BE49-F238E27FC236}">
                  <a16:creationId xmlns:a16="http://schemas.microsoft.com/office/drawing/2014/main" id="{203562BE-7136-7E48-9333-3E9FE2434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31220" y="3227960"/>
              <a:ext cx="1572904" cy="882630"/>
            </a:xfrm>
            <a:prstGeom prst="rect">
              <a:avLst/>
            </a:prstGeom>
          </p:spPr>
        </p:pic>
        <p:pic>
          <p:nvPicPr>
            <p:cNvPr id="24" name="Afbeelding 23" descr="Afbeelding met tekst, bloem&#10;&#10;Automatisch gegenereerde beschrijving">
              <a:extLst>
                <a:ext uri="{FF2B5EF4-FFF2-40B4-BE49-F238E27FC236}">
                  <a16:creationId xmlns:a16="http://schemas.microsoft.com/office/drawing/2014/main" id="{C82CEFA3-CF04-4D41-AEAD-FC88A2790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31220" y="2039297"/>
              <a:ext cx="1528800" cy="858120"/>
            </a:xfrm>
            <a:prstGeom prst="rect">
              <a:avLst/>
            </a:prstGeom>
          </p:spPr>
        </p:pic>
        <p:sp>
          <p:nvSpPr>
            <p:cNvPr id="25" name="Tekstvak 24">
              <a:extLst>
                <a:ext uri="{FF2B5EF4-FFF2-40B4-BE49-F238E27FC236}">
                  <a16:creationId xmlns:a16="http://schemas.microsoft.com/office/drawing/2014/main" id="{0D1F17F6-E874-F540-B114-4AE6F1D48379}"/>
                </a:ext>
              </a:extLst>
            </p:cNvPr>
            <p:cNvSpPr txBox="1"/>
            <p:nvPr/>
          </p:nvSpPr>
          <p:spPr>
            <a:xfrm>
              <a:off x="10419550" y="4184888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nl-NL" sz="1000" i="1" dirty="0" err="1">
                  <a:latin typeface="Merriweather Light" pitchFamily="2" charset="77"/>
                </a:rPr>
                <a:t>With</a:t>
              </a:r>
              <a:r>
                <a:rPr lang="nl-NL" sz="1000" i="1" dirty="0">
                  <a:latin typeface="Merriweather Light" pitchFamily="2" charset="77"/>
                </a:rPr>
                <a:t> partner logos</a:t>
              </a:r>
            </a:p>
          </p:txBody>
        </p:sp>
        <p:sp>
          <p:nvSpPr>
            <p:cNvPr id="26" name="Tekstvak 25">
              <a:extLst>
                <a:ext uri="{FF2B5EF4-FFF2-40B4-BE49-F238E27FC236}">
                  <a16:creationId xmlns:a16="http://schemas.microsoft.com/office/drawing/2014/main" id="{35C8ECAD-FA54-1E40-B2A6-AEBC52022D46}"/>
                </a:ext>
              </a:extLst>
            </p:cNvPr>
            <p:cNvSpPr txBox="1"/>
            <p:nvPr/>
          </p:nvSpPr>
          <p:spPr>
            <a:xfrm>
              <a:off x="247506" y="220006"/>
              <a:ext cx="357509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UU POWERPOINT TEMPLATE</a:t>
              </a:r>
            </a:p>
            <a:p>
              <a:r>
                <a:rPr lang="en-GB" sz="12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OVERVIEW OF TYPE OF SLIDES</a:t>
              </a:r>
            </a:p>
          </p:txBody>
        </p:sp>
        <p:sp>
          <p:nvSpPr>
            <p:cNvPr id="27" name="Tekstvak 26">
              <a:extLst>
                <a:ext uri="{FF2B5EF4-FFF2-40B4-BE49-F238E27FC236}">
                  <a16:creationId xmlns:a16="http://schemas.microsoft.com/office/drawing/2014/main" id="{5114CDC2-4F50-3C43-B85B-70FAEF338BFC}"/>
                </a:ext>
              </a:extLst>
            </p:cNvPr>
            <p:cNvSpPr txBox="1"/>
            <p:nvPr/>
          </p:nvSpPr>
          <p:spPr>
            <a:xfrm>
              <a:off x="8372572" y="220006"/>
              <a:ext cx="357509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1200" b="1" dirty="0">
                  <a:solidFill>
                    <a:schemeClr val="tx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DELETE THIS SLIDE</a:t>
              </a:r>
            </a:p>
            <a:p>
              <a:pPr algn="r"/>
              <a:r>
                <a:rPr lang="en-GB" sz="1200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EXCLUDE IT FROM YOUR PRESENTATION</a:t>
              </a:r>
            </a:p>
          </p:txBody>
        </p:sp>
        <p:sp>
          <p:nvSpPr>
            <p:cNvPr id="28" name="Tekstvak 27">
              <a:extLst>
                <a:ext uri="{FF2B5EF4-FFF2-40B4-BE49-F238E27FC236}">
                  <a16:creationId xmlns:a16="http://schemas.microsoft.com/office/drawing/2014/main" id="{5559F4FB-2D61-2340-B62C-A9981D0B7019}"/>
                </a:ext>
              </a:extLst>
            </p:cNvPr>
            <p:cNvSpPr txBox="1"/>
            <p:nvPr/>
          </p:nvSpPr>
          <p:spPr>
            <a:xfrm>
              <a:off x="10419550" y="2923528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i="1" dirty="0">
                  <a:latin typeface="Merriweather Light" pitchFamily="2" charset="77"/>
                </a:rPr>
                <a:t>Without partner logos</a:t>
              </a:r>
            </a:p>
          </p:txBody>
        </p: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9CFCB4C6-6605-4A47-8537-DDF7D06A1B68}"/>
                </a:ext>
              </a:extLst>
            </p:cNvPr>
            <p:cNvSpPr txBox="1"/>
            <p:nvPr/>
          </p:nvSpPr>
          <p:spPr>
            <a:xfrm>
              <a:off x="8372572" y="1869184"/>
              <a:ext cx="1529736" cy="10772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i="1" dirty="0">
                  <a:latin typeface="Merriweather Light" pitchFamily="2" charset="77"/>
                </a:rPr>
                <a:t>To help you get started with charts, we added a few ready-made examples in this document. All you need to do is put in your own data.</a:t>
              </a:r>
            </a:p>
          </p:txBody>
        </p:sp>
        <p:sp>
          <p:nvSpPr>
            <p:cNvPr id="30" name="Tekstvak 29">
              <a:extLst>
                <a:ext uri="{FF2B5EF4-FFF2-40B4-BE49-F238E27FC236}">
                  <a16:creationId xmlns:a16="http://schemas.microsoft.com/office/drawing/2014/main" id="{7BA97E68-02BF-534A-861D-61F8F6CA467C}"/>
                </a:ext>
              </a:extLst>
            </p:cNvPr>
            <p:cNvSpPr txBox="1"/>
            <p:nvPr/>
          </p:nvSpPr>
          <p:spPr>
            <a:xfrm>
              <a:off x="6368687" y="2964072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i="1" dirty="0">
                  <a:latin typeface="Merriweather Light" pitchFamily="2" charset="77"/>
                </a:rPr>
                <a:t>Text only</a:t>
              </a:r>
            </a:p>
          </p:txBody>
        </p:sp>
        <p:sp>
          <p:nvSpPr>
            <p:cNvPr id="31" name="Tekstvak 30">
              <a:extLst>
                <a:ext uri="{FF2B5EF4-FFF2-40B4-BE49-F238E27FC236}">
                  <a16:creationId xmlns:a16="http://schemas.microsoft.com/office/drawing/2014/main" id="{2B42FA94-474D-A04E-A804-A6CF57894280}"/>
                </a:ext>
              </a:extLst>
            </p:cNvPr>
            <p:cNvSpPr txBox="1"/>
            <p:nvPr/>
          </p:nvSpPr>
          <p:spPr>
            <a:xfrm>
              <a:off x="6368687" y="4184888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nl-NL" sz="1000" i="1" dirty="0" err="1">
                  <a:latin typeface="Merriweather Light" pitchFamily="2" charset="77"/>
                </a:rPr>
                <a:t>Text</a:t>
              </a:r>
              <a:r>
                <a:rPr lang="nl-NL" sz="1000" i="1" dirty="0">
                  <a:latin typeface="Merriweather Light" pitchFamily="2" charset="77"/>
                </a:rPr>
                <a:t> </a:t>
              </a:r>
              <a:r>
                <a:rPr lang="nl-NL" sz="1000" i="1" dirty="0" err="1">
                  <a:latin typeface="Merriweather Light" pitchFamily="2" charset="77"/>
                </a:rPr>
                <a:t>left</a:t>
              </a:r>
              <a:r>
                <a:rPr lang="nl-NL" sz="1000" i="1" dirty="0">
                  <a:latin typeface="Merriweather Light" pitchFamily="2" charset="77"/>
                </a:rPr>
                <a:t>, image right</a:t>
              </a:r>
            </a:p>
          </p:txBody>
        </p:sp>
        <p:sp>
          <p:nvSpPr>
            <p:cNvPr id="32" name="Tekstvak 31">
              <a:extLst>
                <a:ext uri="{FF2B5EF4-FFF2-40B4-BE49-F238E27FC236}">
                  <a16:creationId xmlns:a16="http://schemas.microsoft.com/office/drawing/2014/main" id="{E8D2621B-1B48-4646-932F-03581F98E38F}"/>
                </a:ext>
              </a:extLst>
            </p:cNvPr>
            <p:cNvSpPr txBox="1"/>
            <p:nvPr/>
          </p:nvSpPr>
          <p:spPr>
            <a:xfrm>
              <a:off x="6368687" y="5361125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nl-NL" sz="1000" i="1" dirty="0" err="1">
                  <a:latin typeface="Merriweather Light" pitchFamily="2" charset="77"/>
                </a:rPr>
                <a:t>Text</a:t>
              </a:r>
              <a:r>
                <a:rPr lang="nl-NL" sz="1000" i="1" dirty="0">
                  <a:latin typeface="Merriweather Light" pitchFamily="2" charset="77"/>
                </a:rPr>
                <a:t> right, image </a:t>
              </a:r>
              <a:r>
                <a:rPr lang="nl-NL" sz="1000" i="1" dirty="0" err="1">
                  <a:latin typeface="Merriweather Light" pitchFamily="2" charset="77"/>
                </a:rPr>
                <a:t>left</a:t>
              </a:r>
              <a:endParaRPr lang="nl-NL" sz="1000" i="1" dirty="0">
                <a:latin typeface="Merriweather Light" pitchFamily="2" charset="77"/>
              </a:endParaRPr>
            </a:p>
          </p:txBody>
        </p:sp>
        <p:sp>
          <p:nvSpPr>
            <p:cNvPr id="33" name="Tekstvak 32">
              <a:extLst>
                <a:ext uri="{FF2B5EF4-FFF2-40B4-BE49-F238E27FC236}">
                  <a16:creationId xmlns:a16="http://schemas.microsoft.com/office/drawing/2014/main" id="{0AAA6AC7-34E4-C348-938F-73334BBA1E61}"/>
                </a:ext>
              </a:extLst>
            </p:cNvPr>
            <p:cNvSpPr txBox="1"/>
            <p:nvPr/>
          </p:nvSpPr>
          <p:spPr>
            <a:xfrm>
              <a:off x="4321709" y="2964072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i="1" dirty="0">
                  <a:latin typeface="Merriweather Light" pitchFamily="2" charset="77"/>
                </a:rPr>
                <a:t>Without caption</a:t>
              </a:r>
            </a:p>
          </p:txBody>
        </p:sp>
        <p:sp>
          <p:nvSpPr>
            <p:cNvPr id="34" name="Tekstvak 33">
              <a:extLst>
                <a:ext uri="{FF2B5EF4-FFF2-40B4-BE49-F238E27FC236}">
                  <a16:creationId xmlns:a16="http://schemas.microsoft.com/office/drawing/2014/main" id="{6506F845-E197-9844-8685-E685DE61C90A}"/>
                </a:ext>
              </a:extLst>
            </p:cNvPr>
            <p:cNvSpPr txBox="1"/>
            <p:nvPr/>
          </p:nvSpPr>
          <p:spPr>
            <a:xfrm>
              <a:off x="4321709" y="4184888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nl-NL" sz="1000" i="1" dirty="0" err="1">
                  <a:latin typeface="Merriweather Light" pitchFamily="2" charset="77"/>
                </a:rPr>
                <a:t>With</a:t>
              </a:r>
              <a:r>
                <a:rPr lang="nl-NL" sz="1000" i="1" dirty="0">
                  <a:latin typeface="Merriweather Light" pitchFamily="2" charset="77"/>
                </a:rPr>
                <a:t> </a:t>
              </a:r>
              <a:r>
                <a:rPr lang="nl-NL" sz="1000" i="1" dirty="0" err="1">
                  <a:latin typeface="Merriweather Light" pitchFamily="2" charset="77"/>
                </a:rPr>
                <a:t>caption</a:t>
              </a:r>
              <a:endParaRPr lang="nl-NL" sz="1000" i="1" dirty="0">
                <a:latin typeface="Merriweather Light" pitchFamily="2" charset="77"/>
              </a:endParaRPr>
            </a:p>
          </p:txBody>
        </p:sp>
        <p:sp>
          <p:nvSpPr>
            <p:cNvPr id="35" name="Tekstvak 34">
              <a:extLst>
                <a:ext uri="{FF2B5EF4-FFF2-40B4-BE49-F238E27FC236}">
                  <a16:creationId xmlns:a16="http://schemas.microsoft.com/office/drawing/2014/main" id="{83B32EBD-8413-1746-96F7-96095F3A7E3D}"/>
                </a:ext>
              </a:extLst>
            </p:cNvPr>
            <p:cNvSpPr txBox="1"/>
            <p:nvPr/>
          </p:nvSpPr>
          <p:spPr>
            <a:xfrm>
              <a:off x="2292867" y="2964072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i="1" dirty="0">
                  <a:latin typeface="Merriweather Light" pitchFamily="2" charset="77"/>
                </a:rPr>
                <a:t>Text only</a:t>
              </a:r>
            </a:p>
          </p:txBody>
        </p:sp>
        <p:sp>
          <p:nvSpPr>
            <p:cNvPr id="36" name="Tekstvak 35">
              <a:extLst>
                <a:ext uri="{FF2B5EF4-FFF2-40B4-BE49-F238E27FC236}">
                  <a16:creationId xmlns:a16="http://schemas.microsoft.com/office/drawing/2014/main" id="{102BB2A3-69FD-A649-BF4D-14020DE9A549}"/>
                </a:ext>
              </a:extLst>
            </p:cNvPr>
            <p:cNvSpPr txBox="1"/>
            <p:nvPr/>
          </p:nvSpPr>
          <p:spPr>
            <a:xfrm>
              <a:off x="2292867" y="4184888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nl-NL" sz="1000" i="1" dirty="0" err="1">
                  <a:latin typeface="Merriweather Light" pitchFamily="2" charset="77"/>
                </a:rPr>
                <a:t>Text</a:t>
              </a:r>
              <a:r>
                <a:rPr lang="nl-NL" sz="1000" i="1" dirty="0">
                  <a:latin typeface="Merriweather Light" pitchFamily="2" charset="77"/>
                </a:rPr>
                <a:t> </a:t>
              </a:r>
              <a:r>
                <a:rPr lang="nl-NL" sz="1000" i="1" dirty="0" err="1">
                  <a:latin typeface="Merriweather Light" pitchFamily="2" charset="77"/>
                </a:rPr>
                <a:t>left</a:t>
              </a:r>
              <a:r>
                <a:rPr lang="nl-NL" sz="1000" i="1" dirty="0">
                  <a:latin typeface="Merriweather Light" pitchFamily="2" charset="77"/>
                </a:rPr>
                <a:t>, image right</a:t>
              </a:r>
            </a:p>
          </p:txBody>
        </p:sp>
        <p:sp>
          <p:nvSpPr>
            <p:cNvPr id="37" name="Tekstvak 36">
              <a:extLst>
                <a:ext uri="{FF2B5EF4-FFF2-40B4-BE49-F238E27FC236}">
                  <a16:creationId xmlns:a16="http://schemas.microsoft.com/office/drawing/2014/main" id="{61728CF3-A01E-1F4C-AE8D-9B330BE0DAFE}"/>
                </a:ext>
              </a:extLst>
            </p:cNvPr>
            <p:cNvSpPr txBox="1"/>
            <p:nvPr/>
          </p:nvSpPr>
          <p:spPr>
            <a:xfrm>
              <a:off x="2292867" y="5361125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nl-NL" sz="1000" i="1" dirty="0" err="1">
                  <a:latin typeface="Merriweather Light" pitchFamily="2" charset="77"/>
                </a:rPr>
                <a:t>Text</a:t>
              </a:r>
              <a:r>
                <a:rPr lang="nl-NL" sz="1000" i="1" dirty="0">
                  <a:latin typeface="Merriweather Light" pitchFamily="2" charset="77"/>
                </a:rPr>
                <a:t> right, image </a:t>
              </a:r>
              <a:r>
                <a:rPr lang="nl-NL" sz="1000" i="1" dirty="0" err="1">
                  <a:latin typeface="Merriweather Light" pitchFamily="2" charset="77"/>
                </a:rPr>
                <a:t>left</a:t>
              </a:r>
              <a:endParaRPr lang="nl-NL" sz="1000" i="1" dirty="0">
                <a:latin typeface="Merriweather Light" pitchFamily="2" charset="77"/>
              </a:endParaRPr>
            </a:p>
          </p:txBody>
        </p:sp>
        <p:sp>
          <p:nvSpPr>
            <p:cNvPr id="38" name="Tekstvak 37">
              <a:extLst>
                <a:ext uri="{FF2B5EF4-FFF2-40B4-BE49-F238E27FC236}">
                  <a16:creationId xmlns:a16="http://schemas.microsoft.com/office/drawing/2014/main" id="{638BBD8E-683B-6342-89D1-267596FFA9C2}"/>
                </a:ext>
              </a:extLst>
            </p:cNvPr>
            <p:cNvSpPr txBox="1"/>
            <p:nvPr/>
          </p:nvSpPr>
          <p:spPr>
            <a:xfrm>
              <a:off x="247506" y="897734"/>
              <a:ext cx="1529736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1">
                  <a:latin typeface="Merriweather" pitchFamily="2" charset="77"/>
                </a:rPr>
                <a:t>1: Cover</a:t>
              </a:r>
            </a:p>
          </p:txBody>
        </p:sp>
        <p:sp>
          <p:nvSpPr>
            <p:cNvPr id="39" name="Tekstvak 38">
              <a:extLst>
                <a:ext uri="{FF2B5EF4-FFF2-40B4-BE49-F238E27FC236}">
                  <a16:creationId xmlns:a16="http://schemas.microsoft.com/office/drawing/2014/main" id="{61A6C644-AD98-B74B-BBA3-B423CBFC10B4}"/>
                </a:ext>
              </a:extLst>
            </p:cNvPr>
            <p:cNvSpPr txBox="1"/>
            <p:nvPr/>
          </p:nvSpPr>
          <p:spPr>
            <a:xfrm>
              <a:off x="2292867" y="900268"/>
              <a:ext cx="1529736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1" dirty="0">
                  <a:latin typeface="Merriweather" pitchFamily="2" charset="77"/>
                </a:rPr>
                <a:t>2: Text</a:t>
              </a:r>
            </a:p>
          </p:txBody>
        </p:sp>
        <p:sp>
          <p:nvSpPr>
            <p:cNvPr id="40" name="Tekstvak 39">
              <a:extLst>
                <a:ext uri="{FF2B5EF4-FFF2-40B4-BE49-F238E27FC236}">
                  <a16:creationId xmlns:a16="http://schemas.microsoft.com/office/drawing/2014/main" id="{764001B1-DC1D-9B41-A0F3-67E00A845F5E}"/>
                </a:ext>
              </a:extLst>
            </p:cNvPr>
            <p:cNvSpPr txBox="1"/>
            <p:nvPr/>
          </p:nvSpPr>
          <p:spPr>
            <a:xfrm>
              <a:off x="4321709" y="897734"/>
              <a:ext cx="1529736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1">
                  <a:latin typeface="Merriweather" pitchFamily="2" charset="77"/>
                </a:rPr>
                <a:t>3: Full screen image</a:t>
              </a:r>
            </a:p>
          </p:txBody>
        </p:sp>
        <p:sp>
          <p:nvSpPr>
            <p:cNvPr id="41" name="Tekstvak 40">
              <a:extLst>
                <a:ext uri="{FF2B5EF4-FFF2-40B4-BE49-F238E27FC236}">
                  <a16:creationId xmlns:a16="http://schemas.microsoft.com/office/drawing/2014/main" id="{EDD57EB5-8542-1D4A-9B1D-ACB29E9C0887}"/>
                </a:ext>
              </a:extLst>
            </p:cNvPr>
            <p:cNvSpPr txBox="1"/>
            <p:nvPr/>
          </p:nvSpPr>
          <p:spPr>
            <a:xfrm>
              <a:off x="6350551" y="897734"/>
              <a:ext cx="152973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1">
                  <a:latin typeface="Merriweather" pitchFamily="2" charset="77"/>
                </a:rPr>
                <a:t>4: Chapter title/ quote slide</a:t>
              </a:r>
            </a:p>
          </p:txBody>
        </p: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92555FBA-3E11-9248-BC31-790EC644E07B}"/>
                </a:ext>
              </a:extLst>
            </p:cNvPr>
            <p:cNvSpPr txBox="1"/>
            <p:nvPr/>
          </p:nvSpPr>
          <p:spPr>
            <a:xfrm>
              <a:off x="8395912" y="897734"/>
              <a:ext cx="1529736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1">
                  <a:latin typeface="Merriweather" pitchFamily="2" charset="77"/>
                </a:rPr>
                <a:t>5: Blank</a:t>
              </a:r>
            </a:p>
          </p:txBody>
        </p:sp>
        <p:sp>
          <p:nvSpPr>
            <p:cNvPr id="43" name="Tekstvak 42">
              <a:extLst>
                <a:ext uri="{FF2B5EF4-FFF2-40B4-BE49-F238E27FC236}">
                  <a16:creationId xmlns:a16="http://schemas.microsoft.com/office/drawing/2014/main" id="{FCCC362D-28A5-4C49-B3AE-03EA8E47D925}"/>
                </a:ext>
              </a:extLst>
            </p:cNvPr>
            <p:cNvSpPr txBox="1"/>
            <p:nvPr/>
          </p:nvSpPr>
          <p:spPr>
            <a:xfrm>
              <a:off x="10417933" y="897734"/>
              <a:ext cx="1529736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1">
                  <a:latin typeface="Merriweather" pitchFamily="2" charset="77"/>
                </a:rPr>
                <a:t>6: Disclaimer</a:t>
              </a:r>
            </a:p>
          </p:txBody>
        </p:sp>
        <p:sp>
          <p:nvSpPr>
            <p:cNvPr id="44" name="Tekstvak 43">
              <a:extLst>
                <a:ext uri="{FF2B5EF4-FFF2-40B4-BE49-F238E27FC236}">
                  <a16:creationId xmlns:a16="http://schemas.microsoft.com/office/drawing/2014/main" id="{7CD09B1B-ADEE-5543-8838-4B251D39D311}"/>
                </a:ext>
              </a:extLst>
            </p:cNvPr>
            <p:cNvSpPr txBox="1"/>
            <p:nvPr/>
          </p:nvSpPr>
          <p:spPr>
            <a:xfrm>
              <a:off x="242442" y="1348547"/>
              <a:ext cx="1799976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dirty="0">
                  <a:latin typeface="Merriweather Light" pitchFamily="2" charset="77"/>
                </a:rPr>
                <a:t>You can add your own image to this slide. This document also includes some ready-made slides.</a:t>
              </a:r>
            </a:p>
          </p:txBody>
        </p:sp>
        <p:cxnSp>
          <p:nvCxnSpPr>
            <p:cNvPr id="45" name="Rechte verbindingslijn 44">
              <a:extLst>
                <a:ext uri="{FF2B5EF4-FFF2-40B4-BE49-F238E27FC236}">
                  <a16:creationId xmlns:a16="http://schemas.microsoft.com/office/drawing/2014/main" id="{317A723D-CDE4-7847-9D5B-2D6BBE16D264}"/>
                </a:ext>
              </a:extLst>
            </p:cNvPr>
            <p:cNvCxnSpPr/>
            <p:nvPr/>
          </p:nvCxnSpPr>
          <p:spPr>
            <a:xfrm>
              <a:off x="2035055" y="1342986"/>
              <a:ext cx="0" cy="529500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Rechte verbindingslijn 45">
              <a:extLst>
                <a:ext uri="{FF2B5EF4-FFF2-40B4-BE49-F238E27FC236}">
                  <a16:creationId xmlns:a16="http://schemas.microsoft.com/office/drawing/2014/main" id="{C3EAA09F-02B3-5641-8CBD-5E227066B31B}"/>
                </a:ext>
              </a:extLst>
            </p:cNvPr>
            <p:cNvCxnSpPr/>
            <p:nvPr/>
          </p:nvCxnSpPr>
          <p:spPr>
            <a:xfrm>
              <a:off x="4071257" y="1328577"/>
              <a:ext cx="0" cy="529500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Rechte verbindingslijn 46">
              <a:extLst>
                <a:ext uri="{FF2B5EF4-FFF2-40B4-BE49-F238E27FC236}">
                  <a16:creationId xmlns:a16="http://schemas.microsoft.com/office/drawing/2014/main" id="{B6FEB27A-841A-6D47-8597-92D3BE7211D3}"/>
                </a:ext>
              </a:extLst>
            </p:cNvPr>
            <p:cNvCxnSpPr/>
            <p:nvPr/>
          </p:nvCxnSpPr>
          <p:spPr>
            <a:xfrm>
              <a:off x="6097587" y="1342986"/>
              <a:ext cx="0" cy="529500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Rechte verbindingslijn 47">
              <a:extLst>
                <a:ext uri="{FF2B5EF4-FFF2-40B4-BE49-F238E27FC236}">
                  <a16:creationId xmlns:a16="http://schemas.microsoft.com/office/drawing/2014/main" id="{0358AF10-C017-7346-AD8E-FB22AA8B7896}"/>
                </a:ext>
              </a:extLst>
            </p:cNvPr>
            <p:cNvCxnSpPr/>
            <p:nvPr/>
          </p:nvCxnSpPr>
          <p:spPr>
            <a:xfrm>
              <a:off x="8176890" y="1342986"/>
              <a:ext cx="0" cy="529500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Rechte verbindingslijn 48">
              <a:extLst>
                <a:ext uri="{FF2B5EF4-FFF2-40B4-BE49-F238E27FC236}">
                  <a16:creationId xmlns:a16="http://schemas.microsoft.com/office/drawing/2014/main" id="{28F4432F-E134-8344-A334-4B4C8050D5F0}"/>
                </a:ext>
              </a:extLst>
            </p:cNvPr>
            <p:cNvCxnSpPr/>
            <p:nvPr/>
          </p:nvCxnSpPr>
          <p:spPr>
            <a:xfrm>
              <a:off x="10160121" y="1328577"/>
              <a:ext cx="0" cy="529500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kstvak 49">
              <a:extLst>
                <a:ext uri="{FF2B5EF4-FFF2-40B4-BE49-F238E27FC236}">
                  <a16:creationId xmlns:a16="http://schemas.microsoft.com/office/drawing/2014/main" id="{FF7E5D3F-C9EF-DC40-B158-D858E68B1019}"/>
                </a:ext>
              </a:extLst>
            </p:cNvPr>
            <p:cNvSpPr txBox="1"/>
            <p:nvPr/>
          </p:nvSpPr>
          <p:spPr>
            <a:xfrm>
              <a:off x="2281198" y="1376123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dirty="0">
                  <a:latin typeface="Merriweather Light" pitchFamily="2" charset="77"/>
                </a:rPr>
                <a:t>In three variants</a:t>
              </a:r>
            </a:p>
          </p:txBody>
        </p:sp>
        <p:sp>
          <p:nvSpPr>
            <p:cNvPr id="51" name="Tekstvak 50">
              <a:extLst>
                <a:ext uri="{FF2B5EF4-FFF2-40B4-BE49-F238E27FC236}">
                  <a16:creationId xmlns:a16="http://schemas.microsoft.com/office/drawing/2014/main" id="{9AC49846-3F25-9447-9803-9396D6F1F806}"/>
                </a:ext>
              </a:extLst>
            </p:cNvPr>
            <p:cNvSpPr txBox="1"/>
            <p:nvPr/>
          </p:nvSpPr>
          <p:spPr>
            <a:xfrm>
              <a:off x="4329071" y="1385032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dirty="0">
                  <a:latin typeface="Merriweather Light" pitchFamily="2" charset="77"/>
                </a:rPr>
                <a:t>In two variants.</a:t>
              </a:r>
            </a:p>
          </p:txBody>
        </p:sp>
        <p:sp>
          <p:nvSpPr>
            <p:cNvPr id="52" name="Tekstvak 51">
              <a:extLst>
                <a:ext uri="{FF2B5EF4-FFF2-40B4-BE49-F238E27FC236}">
                  <a16:creationId xmlns:a16="http://schemas.microsoft.com/office/drawing/2014/main" id="{1699E586-D9FE-5044-9AF2-B123DF47E050}"/>
                </a:ext>
              </a:extLst>
            </p:cNvPr>
            <p:cNvSpPr txBox="1"/>
            <p:nvPr/>
          </p:nvSpPr>
          <p:spPr>
            <a:xfrm>
              <a:off x="6368687" y="1385032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dirty="0">
                  <a:latin typeface="Merriweather Light" pitchFamily="2" charset="77"/>
                </a:rPr>
                <a:t>In three variants.</a:t>
              </a:r>
            </a:p>
          </p:txBody>
        </p:sp>
        <p:sp>
          <p:nvSpPr>
            <p:cNvPr id="53" name="Tekstvak 52">
              <a:extLst>
                <a:ext uri="{FF2B5EF4-FFF2-40B4-BE49-F238E27FC236}">
                  <a16:creationId xmlns:a16="http://schemas.microsoft.com/office/drawing/2014/main" id="{EA77CA1B-FA70-5240-8CA1-BEC4E1571B3C}"/>
                </a:ext>
              </a:extLst>
            </p:cNvPr>
            <p:cNvSpPr txBox="1"/>
            <p:nvPr/>
          </p:nvSpPr>
          <p:spPr>
            <a:xfrm>
              <a:off x="8403638" y="1376122"/>
              <a:ext cx="152973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dirty="0">
                  <a:latin typeface="Merriweather Light" pitchFamily="2" charset="77"/>
                </a:rPr>
                <a:t>For charts, formulas, etc.</a:t>
              </a:r>
            </a:p>
          </p:txBody>
        </p:sp>
        <p:sp>
          <p:nvSpPr>
            <p:cNvPr id="54" name="Tekstvak 53">
              <a:extLst>
                <a:ext uri="{FF2B5EF4-FFF2-40B4-BE49-F238E27FC236}">
                  <a16:creationId xmlns:a16="http://schemas.microsoft.com/office/drawing/2014/main" id="{30B7B12A-7213-FE4F-B287-B1F7E2155068}"/>
                </a:ext>
              </a:extLst>
            </p:cNvPr>
            <p:cNvSpPr txBox="1"/>
            <p:nvPr/>
          </p:nvSpPr>
          <p:spPr>
            <a:xfrm>
              <a:off x="10431220" y="1385032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dirty="0">
                  <a:latin typeface="Merriweather Light" pitchFamily="2" charset="77"/>
                </a:rPr>
                <a:t>Leave at the end.</a:t>
              </a:r>
            </a:p>
          </p:txBody>
        </p:sp>
        <p:pic>
          <p:nvPicPr>
            <p:cNvPr id="55" name="Afbeelding 54" descr="Afbeelding met tekst&#10;&#10;Automatisch gegenereerde beschrijving">
              <a:extLst>
                <a:ext uri="{FF2B5EF4-FFF2-40B4-BE49-F238E27FC236}">
                  <a16:creationId xmlns:a16="http://schemas.microsoft.com/office/drawing/2014/main" id="{6B9ADB36-4574-974B-A0D0-CEBB37D70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89100" y="2031281"/>
              <a:ext cx="1540472" cy="866136"/>
            </a:xfrm>
            <a:prstGeom prst="rect">
              <a:avLst/>
            </a:prstGeom>
          </p:spPr>
        </p:pic>
        <p:pic>
          <p:nvPicPr>
            <p:cNvPr id="56" name="Afbeelding 55" descr="Afbeelding met tekst, persoon&#10;&#10;Automatisch gegenereerde beschrijving">
              <a:extLst>
                <a:ext uri="{FF2B5EF4-FFF2-40B4-BE49-F238E27FC236}">
                  <a16:creationId xmlns:a16="http://schemas.microsoft.com/office/drawing/2014/main" id="{7A5E4D21-6898-9C4D-BA15-A06E0738F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98005" y="3227960"/>
              <a:ext cx="1572834" cy="885106"/>
            </a:xfrm>
            <a:prstGeom prst="rect">
              <a:avLst/>
            </a:prstGeom>
          </p:spPr>
        </p:pic>
        <p:pic>
          <p:nvPicPr>
            <p:cNvPr id="57" name="Afbeelding 56" descr="Afbeelding met tekst, buiten, persoon, toekijken&#10;&#10;Automatisch gegenereerde beschrijving">
              <a:extLst>
                <a:ext uri="{FF2B5EF4-FFF2-40B4-BE49-F238E27FC236}">
                  <a16:creationId xmlns:a16="http://schemas.microsoft.com/office/drawing/2014/main" id="{1EBDCCE6-E474-F843-B91A-75A1D1D5B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98005" y="2031281"/>
              <a:ext cx="1537391" cy="866136"/>
            </a:xfrm>
            <a:prstGeom prst="rect">
              <a:avLst/>
            </a:prstGeom>
          </p:spPr>
        </p:pic>
        <p:pic>
          <p:nvPicPr>
            <p:cNvPr id="58" name="Afbeelding 57" descr="Afbeelding met tekst&#10;&#10;Automatisch gegenereerde beschrijving">
              <a:extLst>
                <a:ext uri="{FF2B5EF4-FFF2-40B4-BE49-F238E27FC236}">
                  <a16:creationId xmlns:a16="http://schemas.microsoft.com/office/drawing/2014/main" id="{0290CF00-B3EA-B743-BB38-6C3C912D4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81198" y="4445515"/>
              <a:ext cx="1534793" cy="865913"/>
            </a:xfrm>
            <a:prstGeom prst="rect">
              <a:avLst/>
            </a:prstGeom>
          </p:spPr>
        </p:pic>
        <p:pic>
          <p:nvPicPr>
            <p:cNvPr id="59" name="Afbeelding 58">
              <a:extLst>
                <a:ext uri="{FF2B5EF4-FFF2-40B4-BE49-F238E27FC236}">
                  <a16:creationId xmlns:a16="http://schemas.microsoft.com/office/drawing/2014/main" id="{D7678D80-3314-1A46-AD69-90D5EA4A2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96674" y="3227960"/>
              <a:ext cx="1534793" cy="866136"/>
            </a:xfrm>
            <a:prstGeom prst="rect">
              <a:avLst/>
            </a:prstGeom>
          </p:spPr>
        </p:pic>
        <p:pic>
          <p:nvPicPr>
            <p:cNvPr id="60" name="Afbeelding 59" descr="Afbeelding met tekst&#10;&#10;Automatisch gegenereerde beschrijving">
              <a:extLst>
                <a:ext uri="{FF2B5EF4-FFF2-40B4-BE49-F238E27FC236}">
                  <a16:creationId xmlns:a16="http://schemas.microsoft.com/office/drawing/2014/main" id="{451A6450-A822-CC43-AE26-6215B31DA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38241" y="3227960"/>
              <a:ext cx="1492328" cy="840275"/>
            </a:xfrm>
            <a:prstGeom prst="rect">
              <a:avLst/>
            </a:prstGeom>
          </p:spPr>
        </p:pic>
        <p:pic>
          <p:nvPicPr>
            <p:cNvPr id="61" name="Afbeelding 60" descr="Afbeelding met tekst&#10;&#10;Automatisch gegenereerde beschrijving">
              <a:extLst>
                <a:ext uri="{FF2B5EF4-FFF2-40B4-BE49-F238E27FC236}">
                  <a16:creationId xmlns:a16="http://schemas.microsoft.com/office/drawing/2014/main" id="{AD151040-0702-B046-B660-31DC7A1A8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24335" y="2031281"/>
              <a:ext cx="1494291" cy="840275"/>
            </a:xfrm>
            <a:prstGeom prst="rect">
              <a:avLst/>
            </a:prstGeom>
          </p:spPr>
        </p:pic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A8C1AEF1-2A0C-3E4C-AF0B-E217A9915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75120" y="4489246"/>
              <a:ext cx="1455450" cy="822182"/>
            </a:xfrm>
            <a:prstGeom prst="rect">
              <a:avLst/>
            </a:prstGeom>
          </p:spPr>
        </p:pic>
        <p:pic>
          <p:nvPicPr>
            <p:cNvPr id="63" name="Afbeelding 62">
              <a:extLst>
                <a:ext uri="{FF2B5EF4-FFF2-40B4-BE49-F238E27FC236}">
                  <a16:creationId xmlns:a16="http://schemas.microsoft.com/office/drawing/2014/main" id="{1E296DD9-695B-9D49-A8A5-8623FA014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10683" y="4428798"/>
              <a:ext cx="1563340" cy="882630"/>
            </a:xfrm>
            <a:prstGeom prst="rect">
              <a:avLst/>
            </a:prstGeom>
          </p:spPr>
        </p:pic>
        <p:pic>
          <p:nvPicPr>
            <p:cNvPr id="64" name="Afbeelding 63">
              <a:extLst>
                <a:ext uri="{FF2B5EF4-FFF2-40B4-BE49-F238E27FC236}">
                  <a16:creationId xmlns:a16="http://schemas.microsoft.com/office/drawing/2014/main" id="{71681CDC-2B22-4247-8EA9-057FB69C5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5912" y="5629636"/>
              <a:ext cx="1564703" cy="882630"/>
            </a:xfrm>
            <a:prstGeom prst="rect">
              <a:avLst/>
            </a:prstGeom>
          </p:spPr>
        </p:pic>
        <p:pic>
          <p:nvPicPr>
            <p:cNvPr id="65" name="Afbeelding 64">
              <a:extLst>
                <a:ext uri="{FF2B5EF4-FFF2-40B4-BE49-F238E27FC236}">
                  <a16:creationId xmlns:a16="http://schemas.microsoft.com/office/drawing/2014/main" id="{DFAAC23D-8651-DE4D-A7DA-EC424DB94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10683" y="3227960"/>
              <a:ext cx="1564422" cy="882630"/>
            </a:xfrm>
            <a:prstGeom prst="rect">
              <a:avLst/>
            </a:prstGeom>
          </p:spPr>
        </p:pic>
        <p:pic>
          <p:nvPicPr>
            <p:cNvPr id="66" name="Afbeelding 65">
              <a:extLst>
                <a:ext uri="{FF2B5EF4-FFF2-40B4-BE49-F238E27FC236}">
                  <a16:creationId xmlns:a16="http://schemas.microsoft.com/office/drawing/2014/main" id="{87858B37-5C9E-8348-B360-BAE2866AD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6345" y="2031549"/>
              <a:ext cx="1526519" cy="858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8695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550F3A5F-C6A4-B343-847B-D98A4D2D49C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D037CDF-89BA-7F45-9B42-8263BCA227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95801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97E2C1-09D9-6542-8A52-797D08882E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ED8F478-1252-8C4A-B2EE-B202CF16E8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F0B29F7-2D17-064F-B381-12580EC079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5682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D51B59-E1E7-424C-977D-62B7B78630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4B3EFAAE-32CE-2242-82B0-E1A81DF55BD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CE55073-4C69-D245-AFC9-30AF494743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CA1C7239-8069-7747-AA9A-7FF58AD27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3386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afiek 2">
            <a:extLst>
              <a:ext uri="{FF2B5EF4-FFF2-40B4-BE49-F238E27FC236}">
                <a16:creationId xmlns:a16="http://schemas.microsoft.com/office/drawing/2014/main" id="{6F7E369B-434E-5F45-B561-B4100E2DCE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0228601"/>
              </p:ext>
            </p:extLst>
          </p:nvPr>
        </p:nvGraphicFramePr>
        <p:xfrm>
          <a:off x="2032529" y="718961"/>
          <a:ext cx="8130117" cy="5420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81788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afiek 1">
            <a:extLst>
              <a:ext uri="{FF2B5EF4-FFF2-40B4-BE49-F238E27FC236}">
                <a16:creationId xmlns:a16="http://schemas.microsoft.com/office/drawing/2014/main" id="{C14165EC-9485-644B-ADBC-75A83C27B9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6847614"/>
              </p:ext>
            </p:extLst>
          </p:nvPr>
        </p:nvGraphicFramePr>
        <p:xfrm>
          <a:off x="2032529" y="718961"/>
          <a:ext cx="8130117" cy="5420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25090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afiek 1">
            <a:extLst>
              <a:ext uri="{FF2B5EF4-FFF2-40B4-BE49-F238E27FC236}">
                <a16:creationId xmlns:a16="http://schemas.microsoft.com/office/drawing/2014/main" id="{ED4AA7A3-7AAE-CD42-87D7-BFA7CF65D983}"/>
              </a:ext>
            </a:extLst>
          </p:cNvPr>
          <p:cNvGraphicFramePr/>
          <p:nvPr/>
        </p:nvGraphicFramePr>
        <p:xfrm>
          <a:off x="2032529" y="718961"/>
          <a:ext cx="8130117" cy="5420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23822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8434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434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afbeelding 15">
            <a:extLst>
              <a:ext uri="{FF2B5EF4-FFF2-40B4-BE49-F238E27FC236}">
                <a16:creationId xmlns:a16="http://schemas.microsoft.com/office/drawing/2014/main" id="{DFA97866-B9FB-A745-A41E-B0FD10CAD0B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Tijdelijke aanduiding voor afbeelding 16">
            <a:extLst>
              <a:ext uri="{FF2B5EF4-FFF2-40B4-BE49-F238E27FC236}">
                <a16:creationId xmlns:a16="http://schemas.microsoft.com/office/drawing/2014/main" id="{AE0BEA0A-D857-7342-80C1-15454BE8264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8" name="Tijdelijke aanduiding voor afbeelding 17">
            <a:extLst>
              <a:ext uri="{FF2B5EF4-FFF2-40B4-BE49-F238E27FC236}">
                <a16:creationId xmlns:a16="http://schemas.microsoft.com/office/drawing/2014/main" id="{274B6BC0-2C36-8E47-9D37-7A180D9D749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CE641B62-8F11-8D42-9191-2B68B9A1D09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0" name="Tijdelijke aanduiding voor afbeelding 19">
            <a:extLst>
              <a:ext uri="{FF2B5EF4-FFF2-40B4-BE49-F238E27FC236}">
                <a16:creationId xmlns:a16="http://schemas.microsoft.com/office/drawing/2014/main" id="{04E13EDC-4444-EB42-9E61-E2C6F774D39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21" name="Tijdelijke aanduiding voor afbeelding 20">
            <a:extLst>
              <a:ext uri="{FF2B5EF4-FFF2-40B4-BE49-F238E27FC236}">
                <a16:creationId xmlns:a16="http://schemas.microsoft.com/office/drawing/2014/main" id="{0F52DED5-D0F6-AC4A-89FD-3B1B89A2D1D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D9EC2247-A8A7-CF4F-A98C-774380A6313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2248570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B10FE16A-3EC4-1A49-BFF7-C234B97B9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DD Month YYYY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DC2DE01-7D0F-7B47-8160-8B9C9A0E9B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4DB64B3-E50D-4E48-8A2B-AEF0530538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3EFAD46-0C01-8744-B2A5-529A1B461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DC10616-FA6C-AB4C-8F84-7696C7142C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8348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E0B2DD1-0AE1-B745-A7E8-8C0823572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DD Month YYYY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AD50994-053A-8443-8A44-66D2B36FF2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E24FEC6-50EF-5C44-86E2-11974C5ADB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399E175-320A-8D4D-9F65-C3EEC996CA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5D44D22C-20CE-ED45-87F0-FF3B41B8BC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8491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B282BBE-57C1-A744-89AC-36D8EE799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DD Month YYYY</a:t>
            </a:r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230F28B-191E-B946-A56B-290A571CA5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656E8F6-70F4-0343-829F-128C5CF8DF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72213A7-62AE-404E-9129-1A198EA1EF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25194628-EF0A-404F-A44B-ECBC375641E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5ABA2C64-4432-3643-AC0B-C2194F6A13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2337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85D7B52-5526-CA4D-B7CF-E78BA2FDD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DD Month YYYY</a:t>
            </a:r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CDEC2067-FCF3-6648-851B-238F4FEA72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CC4A196E-2E4F-9844-A067-6255EEFFB9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170D4EE7-6EDE-F845-9E08-7E69329AA8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70BFBB45-1A1C-EE4A-BB3A-C1745C1E6A4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90DC4884-0AA4-DE46-8D14-CA4550E406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3" name="Tijdelijke aanduiding voor afbeelding 12">
            <a:extLst>
              <a:ext uri="{FF2B5EF4-FFF2-40B4-BE49-F238E27FC236}">
                <a16:creationId xmlns:a16="http://schemas.microsoft.com/office/drawing/2014/main" id="{E6D2D261-A60A-1547-B85D-1040F1710D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4" name="Tijdelijke aanduiding voor afbeelding 13">
            <a:extLst>
              <a:ext uri="{FF2B5EF4-FFF2-40B4-BE49-F238E27FC236}">
                <a16:creationId xmlns:a16="http://schemas.microsoft.com/office/drawing/2014/main" id="{ACECB606-F802-DC49-B1FE-805A55F45D9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6EBE9367-B480-F743-9EB5-AE0A0386A1A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6" name="Tijdelijke aanduiding voor tekst 15">
            <a:extLst>
              <a:ext uri="{FF2B5EF4-FFF2-40B4-BE49-F238E27FC236}">
                <a16:creationId xmlns:a16="http://schemas.microsoft.com/office/drawing/2014/main" id="{F5058A1C-4872-104E-9F55-0832F004988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7" name="Tijdelijke aanduiding voor afbeelding 16">
            <a:extLst>
              <a:ext uri="{FF2B5EF4-FFF2-40B4-BE49-F238E27FC236}">
                <a16:creationId xmlns:a16="http://schemas.microsoft.com/office/drawing/2014/main" id="{9B5DD940-77E7-C04A-9991-CACD10FFDF8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8" name="Tijdelijke aanduiding voor afbeelding 17">
            <a:extLst>
              <a:ext uri="{FF2B5EF4-FFF2-40B4-BE49-F238E27FC236}">
                <a16:creationId xmlns:a16="http://schemas.microsoft.com/office/drawing/2014/main" id="{6F16BC9D-A4FD-3C47-A4A4-285EA9D6DEA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19" name="Tijdelijke aanduiding voor afbeelding 18">
            <a:extLst>
              <a:ext uri="{FF2B5EF4-FFF2-40B4-BE49-F238E27FC236}">
                <a16:creationId xmlns:a16="http://schemas.microsoft.com/office/drawing/2014/main" id="{90054829-BDEE-ED4E-A6E6-F79F925BC26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2688120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2E837-9332-7648-B407-952AA08530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F52E905-AA6A-3D42-B41A-13C00FADDE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2824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267A7E-7862-484F-B781-2EC0E7254B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BC431D1-C06E-E648-BCFA-5680780638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22798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A4F0B6E3-87AB-1C4B-A197-2E7F4F7B184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C2E50A4-F301-684A-9AAE-C6C60CAAE1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7BCE3CD-63E2-B347-B034-C494120953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853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D9F0BC91-4442-7B4E-A149-BDFBC4D781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2776010939"/>
      </p:ext>
    </p:extLst>
  </p:cSld>
  <p:clrMapOvr>
    <a:masterClrMapping/>
  </p:clrMapOvr>
</p:sld>
</file>

<file path=ppt/theme/theme1.xml><?xml version="1.0" encoding="utf-8"?>
<a:theme xmlns:a="http://schemas.openxmlformats.org/drawingml/2006/main" name="Utrecht University">
  <a:themeElements>
    <a:clrScheme name="Utrecht University">
      <a:dk1>
        <a:srgbClr val="000000"/>
      </a:dk1>
      <a:lt1>
        <a:srgbClr val="FFFFFF"/>
      </a:lt1>
      <a:dk2>
        <a:srgbClr val="C00935"/>
      </a:dk2>
      <a:lt2>
        <a:srgbClr val="D9D9D9"/>
      </a:lt2>
      <a:accent1>
        <a:srgbClr val="FFCD00"/>
      </a:accent1>
      <a:accent2>
        <a:srgbClr val="DD9562"/>
      </a:accent2>
      <a:accent3>
        <a:srgbClr val="911D56"/>
      </a:accent3>
      <a:accent4>
        <a:srgbClr val="63A593"/>
      </a:accent4>
      <a:accent5>
        <a:srgbClr val="161D41"/>
      </a:accent5>
      <a:accent6>
        <a:srgbClr val="6686C3"/>
      </a:accent6>
      <a:hlink>
        <a:srgbClr val="52287F"/>
      </a:hlink>
      <a:folHlink>
        <a:srgbClr val="623E2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e10" id="{4C20E2D8-E22E-5D41-9F4B-B17EED1EC363}" vid="{E998B35D-E671-604B-BF15-C7F3A54E4227}"/>
    </a:ext>
  </a:extLst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uu_powerpoint_template_EN_2021_logofied</Template>
  <TotalTime>1</TotalTime>
  <Words>161</Words>
  <Application>Microsoft Office PowerPoint</Application>
  <PresentationFormat>Custom</PresentationFormat>
  <Paragraphs>34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Verdana</vt:lpstr>
      <vt:lpstr>Merriweather Regular</vt:lpstr>
      <vt:lpstr>Arial</vt:lpstr>
      <vt:lpstr>Merriweather Light</vt:lpstr>
      <vt:lpstr>Open Sans Light</vt:lpstr>
      <vt:lpstr>Open Sans</vt:lpstr>
      <vt:lpstr>Merriweather</vt:lpstr>
      <vt:lpstr>Utrecht University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Eikelder, H.R.A. ten (Rick)</dc:creator>
  <cp:keywords/>
  <dc:description/>
  <cp:lastModifiedBy>Eikelder, H.R.A. ten (Rick)</cp:lastModifiedBy>
  <cp:revision>1</cp:revision>
  <dcterms:created xsi:type="dcterms:W3CDTF">2023-05-08T08:02:41Z</dcterms:created>
  <dcterms:modified xsi:type="dcterms:W3CDTF">2023-05-08T08:03:43Z</dcterms:modified>
  <cp:category/>
</cp:coreProperties>
</file>